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0" r:id="rId5"/>
    <p:sldId id="277" r:id="rId6"/>
    <p:sldId id="258" r:id="rId7"/>
    <p:sldId id="286" r:id="rId8"/>
    <p:sldId id="282" r:id="rId9"/>
    <p:sldId id="283" r:id="rId10"/>
    <p:sldId id="264" r:id="rId11"/>
    <p:sldId id="273" r:id="rId12"/>
    <p:sldId id="280" r:id="rId13"/>
    <p:sldId id="284" r:id="rId14"/>
    <p:sldId id="285" r:id="rId15"/>
    <p:sldId id="261" r:id="rId16"/>
  </p:sldIdLst>
  <p:sldSz cx="6858000" cy="9906000" type="A4"/>
  <p:notesSz cx="4562475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00"/>
    <a:srgbClr val="00CC00"/>
    <a:srgbClr val="009A44"/>
    <a:srgbClr val="D9080A"/>
    <a:srgbClr val="FFF8C1"/>
    <a:srgbClr val="BF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784" autoAdjust="0"/>
  </p:normalViewPr>
  <p:slideViewPr>
    <p:cSldViewPr snapToGrid="0">
      <p:cViewPr varScale="1">
        <p:scale>
          <a:sx n="54" d="100"/>
          <a:sy n="54" d="100"/>
        </p:scale>
        <p:origin x="1236" y="9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田 進(NAKATA Susumu)" userId="75e2c31e-a80d-49c5-a7cc-fe7bc930b06d" providerId="ADAL" clId="{860EE2EE-02CB-4482-B0E3-CCED97B0FC3A}"/>
    <pc:docChg chg="modSld">
      <pc:chgData name="中田 進(NAKATA Susumu)" userId="75e2c31e-a80d-49c5-a7cc-fe7bc930b06d" providerId="ADAL" clId="{860EE2EE-02CB-4482-B0E3-CCED97B0FC3A}" dt="2024-11-08T04:04:42.425" v="15" actId="20577"/>
      <pc:docMkLst>
        <pc:docMk/>
      </pc:docMkLst>
      <pc:sldChg chg="modSp mod">
        <pc:chgData name="中田 進(NAKATA Susumu)" userId="75e2c31e-a80d-49c5-a7cc-fe7bc930b06d" providerId="ADAL" clId="{860EE2EE-02CB-4482-B0E3-CCED97B0FC3A}" dt="2024-11-08T04:04:42.425" v="15" actId="20577"/>
        <pc:sldMkLst>
          <pc:docMk/>
          <pc:sldMk cId="1785075617" sldId="264"/>
        </pc:sldMkLst>
        <pc:graphicFrameChg chg="modGraphic">
          <ac:chgData name="中田 進(NAKATA Susumu)" userId="75e2c31e-a80d-49c5-a7cc-fe7bc930b06d" providerId="ADAL" clId="{860EE2EE-02CB-4482-B0E3-CCED97B0FC3A}" dt="2024-11-08T04:04:42.425" v="15" actId="20577"/>
          <ac:graphicFrameMkLst>
            <pc:docMk/>
            <pc:sldMk cId="1785075617" sldId="264"/>
            <ac:graphicFrameMk id="3" creationId="{3FCFA558-DB16-BB29-1B8D-82662D30CCC6}"/>
          </ac:graphicFrameMkLst>
        </pc:graphicFrameChg>
      </pc:sldChg>
    </pc:docChg>
  </pc:docChgLst>
  <pc:docChgLst>
    <pc:chgData name="本間 春香(HOMMA Haruka)" userId="90c26283-9d43-4ee1-a60a-6a6aa48d5d4c" providerId="ADAL" clId="{30FBCD39-F07F-4911-B7B5-4ADEBDF7DC90}"/>
    <pc:docChg chg="undo custSel modSld sldOrd modNotesMaster">
      <pc:chgData name="本間 春香(HOMMA Haruka)" userId="90c26283-9d43-4ee1-a60a-6a6aa48d5d4c" providerId="ADAL" clId="{30FBCD39-F07F-4911-B7B5-4ADEBDF7DC90}" dt="2024-11-05T00:12:46.686" v="1456" actId="12788"/>
      <pc:docMkLst>
        <pc:docMk/>
      </pc:docMkLst>
      <pc:sldChg chg="modSp mod">
        <pc:chgData name="本間 春香(HOMMA Haruka)" userId="90c26283-9d43-4ee1-a60a-6a6aa48d5d4c" providerId="ADAL" clId="{30FBCD39-F07F-4911-B7B5-4ADEBDF7DC90}" dt="2024-11-05T00:06:01.203" v="1305" actId="1035"/>
        <pc:sldMkLst>
          <pc:docMk/>
          <pc:sldMk cId="3040943516" sldId="259"/>
        </pc:sldMkLst>
        <pc:spChg chg="mod">
          <ac:chgData name="本間 春香(HOMMA Haruka)" userId="90c26283-9d43-4ee1-a60a-6a6aa48d5d4c" providerId="ADAL" clId="{30FBCD39-F07F-4911-B7B5-4ADEBDF7DC90}" dt="2024-11-05T00:03:35.774" v="1229" actId="1035"/>
          <ac:spMkLst>
            <pc:docMk/>
            <pc:sldMk cId="3040943516" sldId="259"/>
            <ac:spMk id="7" creationId="{4679D455-134F-8054-F93D-6AC69DAF5836}"/>
          </ac:spMkLst>
        </pc:spChg>
        <pc:spChg chg="mod">
          <ac:chgData name="本間 春香(HOMMA Haruka)" userId="90c26283-9d43-4ee1-a60a-6a6aa48d5d4c" providerId="ADAL" clId="{30FBCD39-F07F-4911-B7B5-4ADEBDF7DC90}" dt="2024-11-05T00:04:37.733" v="1255" actId="1035"/>
          <ac:spMkLst>
            <pc:docMk/>
            <pc:sldMk cId="3040943516" sldId="259"/>
            <ac:spMk id="22" creationId="{62B9BAE3-8160-18BA-AE9A-BB0C25F97C00}"/>
          </ac:spMkLst>
        </pc:spChg>
        <pc:spChg chg="mod">
          <ac:chgData name="本間 春香(HOMMA Haruka)" userId="90c26283-9d43-4ee1-a60a-6a6aa48d5d4c" providerId="ADAL" clId="{30FBCD39-F07F-4911-B7B5-4ADEBDF7DC90}" dt="2024-11-05T00:06:01.203" v="1305" actId="1035"/>
          <ac:spMkLst>
            <pc:docMk/>
            <pc:sldMk cId="3040943516" sldId="259"/>
            <ac:spMk id="26" creationId="{A5DE7187-BD47-B7DD-AA30-10F03957E72D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28" creationId="{670A9965-4857-17D7-BC1E-DE881834FD45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29" creationId="{AD7AA0A7-668E-DD4E-88A5-202ED71FC276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31" creationId="{F2EDB5DE-15FB-248A-2A0E-5212E6D46C69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32" creationId="{789759F5-C6CB-58AB-E601-6257810FE599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33" creationId="{97A3C046-B99A-33CF-1E0E-7F7478032F38}"/>
          </ac:spMkLst>
        </pc:spChg>
        <pc:spChg chg="mod">
          <ac:chgData name="本間 春香(HOMMA Haruka)" userId="90c26283-9d43-4ee1-a60a-6a6aa48d5d4c" providerId="ADAL" clId="{30FBCD39-F07F-4911-B7B5-4ADEBDF7DC90}" dt="2024-11-05T00:04:44.200" v="1257" actId="1076"/>
          <ac:spMkLst>
            <pc:docMk/>
            <pc:sldMk cId="3040943516" sldId="259"/>
            <ac:spMk id="40" creationId="{685BB323-9E2B-2B99-9633-212A3A98968C}"/>
          </ac:spMkLst>
        </pc:spChg>
        <pc:spChg chg="mod">
          <ac:chgData name="本間 春香(HOMMA Haruka)" userId="90c26283-9d43-4ee1-a60a-6a6aa48d5d4c" providerId="ADAL" clId="{30FBCD39-F07F-4911-B7B5-4ADEBDF7DC90}" dt="2024-11-05T00:06:01.203" v="1305" actId="1035"/>
          <ac:spMkLst>
            <pc:docMk/>
            <pc:sldMk cId="3040943516" sldId="259"/>
            <ac:spMk id="41" creationId="{92D880B4-23A1-5ED4-183B-EC538195108C}"/>
          </ac:spMkLst>
        </pc:spChg>
        <pc:spChg chg="mod">
          <ac:chgData name="本間 春香(HOMMA Haruka)" userId="90c26283-9d43-4ee1-a60a-6a6aa48d5d4c" providerId="ADAL" clId="{30FBCD39-F07F-4911-B7B5-4ADEBDF7DC90}" dt="2024-11-05T00:04:37.733" v="1255" actId="1035"/>
          <ac:spMkLst>
            <pc:docMk/>
            <pc:sldMk cId="3040943516" sldId="259"/>
            <ac:spMk id="44" creationId="{C3BF77F9-A7B5-E375-77F3-5D2E700E9448}"/>
          </ac:spMkLst>
        </pc:spChg>
        <pc:spChg chg="mod">
          <ac:chgData name="本間 春香(HOMMA Haruka)" userId="90c26283-9d43-4ee1-a60a-6a6aa48d5d4c" providerId="ADAL" clId="{30FBCD39-F07F-4911-B7B5-4ADEBDF7DC90}" dt="2024-11-05T00:06:01.203" v="1305" actId="1035"/>
          <ac:spMkLst>
            <pc:docMk/>
            <pc:sldMk cId="3040943516" sldId="259"/>
            <ac:spMk id="45" creationId="{E5C0C063-018C-B7EF-F4B1-3BDE121AE9A7}"/>
          </ac:spMkLst>
        </pc:spChg>
        <pc:picChg chg="mod">
          <ac:chgData name="本間 春香(HOMMA Haruka)" userId="90c26283-9d43-4ee1-a60a-6a6aa48d5d4c" providerId="ADAL" clId="{30FBCD39-F07F-4911-B7B5-4ADEBDF7DC90}" dt="2024-11-05T00:05:50.613" v="1294" actId="12788"/>
          <ac:picMkLst>
            <pc:docMk/>
            <pc:sldMk cId="3040943516" sldId="259"/>
            <ac:picMk id="3074" creationId="{F079E269-D913-B212-C938-4EA5B0A581CA}"/>
          </ac:picMkLst>
        </pc:picChg>
      </pc:sldChg>
      <pc:sldChg chg="delSp modSp mod">
        <pc:chgData name="本間 春香(HOMMA Haruka)" userId="90c26283-9d43-4ee1-a60a-6a6aa48d5d4c" providerId="ADAL" clId="{30FBCD39-F07F-4911-B7B5-4ADEBDF7DC90}" dt="2024-11-05T00:12:46.686" v="1456" actId="12788"/>
        <pc:sldMkLst>
          <pc:docMk/>
          <pc:sldMk cId="439552361" sldId="260"/>
        </pc:sldMkLst>
        <pc:spChg chg="del">
          <ac:chgData name="本間 春香(HOMMA Haruka)" userId="90c26283-9d43-4ee1-a60a-6a6aa48d5d4c" providerId="ADAL" clId="{30FBCD39-F07F-4911-B7B5-4ADEBDF7DC90}" dt="2024-11-05T00:12:40.935" v="1455" actId="478"/>
          <ac:spMkLst>
            <pc:docMk/>
            <pc:sldMk cId="439552361" sldId="260"/>
            <ac:spMk id="4" creationId="{D7B9FD05-C05E-CDF9-F954-FAEE2CEA261A}"/>
          </ac:spMkLst>
        </pc:spChg>
        <pc:spChg chg="mod">
          <ac:chgData name="本間 春香(HOMMA Haruka)" userId="90c26283-9d43-4ee1-a60a-6a6aa48d5d4c" providerId="ADAL" clId="{30FBCD39-F07F-4911-B7B5-4ADEBDF7DC90}" dt="2024-11-05T00:12:46.686" v="1456" actId="12788"/>
          <ac:spMkLst>
            <pc:docMk/>
            <pc:sldMk cId="439552361" sldId="260"/>
            <ac:spMk id="17" creationId="{CAB17153-2A67-C17D-4095-FB99C37094A1}"/>
          </ac:spMkLst>
        </pc:spChg>
        <pc:picChg chg="mod modCrop">
          <ac:chgData name="本間 春香(HOMMA Haruka)" userId="90c26283-9d43-4ee1-a60a-6a6aa48d5d4c" providerId="ADAL" clId="{30FBCD39-F07F-4911-B7B5-4ADEBDF7DC90}" dt="2024-11-05T00:12:07.478" v="1453" actId="732"/>
          <ac:picMkLst>
            <pc:docMk/>
            <pc:sldMk cId="439552361" sldId="260"/>
            <ac:picMk id="6" creationId="{F79A5CB5-B8B9-954C-F1C7-4A9B53C1F6FE}"/>
          </ac:picMkLst>
        </pc:picChg>
        <pc:picChg chg="del">
          <ac:chgData name="本間 春香(HOMMA Haruka)" userId="90c26283-9d43-4ee1-a60a-6a6aa48d5d4c" providerId="ADAL" clId="{30FBCD39-F07F-4911-B7B5-4ADEBDF7DC90}" dt="2024-11-05T00:12:38.414" v="1454" actId="478"/>
          <ac:picMkLst>
            <pc:docMk/>
            <pc:sldMk cId="439552361" sldId="260"/>
            <ac:picMk id="9" creationId="{5676EEEC-38E1-6AF8-3853-F68B0AB52D22}"/>
          </ac:picMkLst>
        </pc:picChg>
        <pc:picChg chg="mod modCrop">
          <ac:chgData name="本間 春香(HOMMA Haruka)" userId="90c26283-9d43-4ee1-a60a-6a6aa48d5d4c" providerId="ADAL" clId="{30FBCD39-F07F-4911-B7B5-4ADEBDF7DC90}" dt="2024-11-05T00:11:58.037" v="1452" actId="732"/>
          <ac:picMkLst>
            <pc:docMk/>
            <pc:sldMk cId="439552361" sldId="260"/>
            <ac:picMk id="27" creationId="{D5EBBB8C-3513-A1D1-69B2-352B40AAFB18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11:20.701" v="1444" actId="732"/>
        <pc:sldMkLst>
          <pc:docMk/>
          <pc:sldMk cId="802530743" sldId="261"/>
        </pc:sldMkLst>
        <pc:picChg chg="mod modCrop">
          <ac:chgData name="本間 春香(HOMMA Haruka)" userId="90c26283-9d43-4ee1-a60a-6a6aa48d5d4c" providerId="ADAL" clId="{30FBCD39-F07F-4911-B7B5-4ADEBDF7DC90}" dt="2024-11-05T00:11:15.147" v="1443" actId="732"/>
          <ac:picMkLst>
            <pc:docMk/>
            <pc:sldMk cId="802530743" sldId="261"/>
            <ac:picMk id="3" creationId="{50FF4BDE-CF46-2EB2-5741-9290EF0A2FFC}"/>
          </ac:picMkLst>
        </pc:picChg>
        <pc:picChg chg="mod modCrop">
          <ac:chgData name="本間 春香(HOMMA Haruka)" userId="90c26283-9d43-4ee1-a60a-6a6aa48d5d4c" providerId="ADAL" clId="{30FBCD39-F07F-4911-B7B5-4ADEBDF7DC90}" dt="2024-11-05T00:10:59.948" v="1441" actId="732"/>
          <ac:picMkLst>
            <pc:docMk/>
            <pc:sldMk cId="802530743" sldId="261"/>
            <ac:picMk id="6" creationId="{F79A5CB5-B8B9-954C-F1C7-4A9B53C1F6FE}"/>
          </ac:picMkLst>
        </pc:picChg>
        <pc:picChg chg="mod modCrop">
          <ac:chgData name="本間 春香(HOMMA Haruka)" userId="90c26283-9d43-4ee1-a60a-6a6aa48d5d4c" providerId="ADAL" clId="{30FBCD39-F07F-4911-B7B5-4ADEBDF7DC90}" dt="2024-11-05T00:11:08.469" v="1442" actId="732"/>
          <ac:picMkLst>
            <pc:docMk/>
            <pc:sldMk cId="802530743" sldId="261"/>
            <ac:picMk id="13" creationId="{F85C5A4E-FFCB-2257-F199-BA25EE15C5B6}"/>
          </ac:picMkLst>
        </pc:picChg>
        <pc:picChg chg="mod modCrop">
          <ac:chgData name="本間 春香(HOMMA Haruka)" userId="90c26283-9d43-4ee1-a60a-6a6aa48d5d4c" providerId="ADAL" clId="{30FBCD39-F07F-4911-B7B5-4ADEBDF7DC90}" dt="2024-11-05T00:11:20.701" v="1444" actId="732"/>
          <ac:picMkLst>
            <pc:docMk/>
            <pc:sldMk cId="802530743" sldId="261"/>
            <ac:picMk id="27" creationId="{D5EBBB8C-3513-A1D1-69B2-352B40AAFB18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07:28.087" v="1334" actId="1035"/>
        <pc:sldMkLst>
          <pc:docMk/>
          <pc:sldMk cId="3473025366" sldId="263"/>
        </pc:sldMkLst>
        <pc:spChg chg="mod">
          <ac:chgData name="本間 春香(HOMMA Haruka)" userId="90c26283-9d43-4ee1-a60a-6a6aa48d5d4c" providerId="ADAL" clId="{30FBCD39-F07F-4911-B7B5-4ADEBDF7DC90}" dt="2024-11-05T00:07:28.087" v="1334" actId="1035"/>
          <ac:spMkLst>
            <pc:docMk/>
            <pc:sldMk cId="3473025366" sldId="263"/>
            <ac:spMk id="5" creationId="{2D04B96A-A489-AE00-8F59-53ECAE68617E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07:33.720" v="1339" actId="1036"/>
        <pc:sldMkLst>
          <pc:docMk/>
          <pc:sldMk cId="1785075617" sldId="264"/>
        </pc:sldMkLst>
        <pc:spChg chg="mod">
          <ac:chgData name="本間 春香(HOMMA Haruka)" userId="90c26283-9d43-4ee1-a60a-6a6aa48d5d4c" providerId="ADAL" clId="{30FBCD39-F07F-4911-B7B5-4ADEBDF7DC90}" dt="2024-11-05T00:07:33.720" v="1339" actId="1036"/>
          <ac:spMkLst>
            <pc:docMk/>
            <pc:sldMk cId="1785075617" sldId="264"/>
            <ac:spMk id="2" creationId="{CBEC6590-AFC5-BC41-DD27-F6CBE2D17253}"/>
          </ac:spMkLst>
        </pc:spChg>
      </pc:sldChg>
      <pc:sldChg chg="ord">
        <pc:chgData name="本間 春香(HOMMA Haruka)" userId="90c26283-9d43-4ee1-a60a-6a6aa48d5d4c" providerId="ADAL" clId="{30FBCD39-F07F-4911-B7B5-4ADEBDF7DC90}" dt="2024-11-04T23:58:37.666" v="1084"/>
        <pc:sldMkLst>
          <pc:docMk/>
          <pc:sldMk cId="450225732" sldId="268"/>
        </pc:sldMkLst>
      </pc:sldChg>
      <pc:sldChg chg="modSp mod">
        <pc:chgData name="本間 春香(HOMMA Haruka)" userId="90c26283-9d43-4ee1-a60a-6a6aa48d5d4c" providerId="ADAL" clId="{30FBCD39-F07F-4911-B7B5-4ADEBDF7DC90}" dt="2024-11-05T00:10:22.528" v="1430" actId="166"/>
        <pc:sldMkLst>
          <pc:docMk/>
          <pc:sldMk cId="4009789239" sldId="271"/>
        </pc:sldMkLst>
        <pc:spChg chg="mod ord">
          <ac:chgData name="本間 春香(HOMMA Haruka)" userId="90c26283-9d43-4ee1-a60a-6a6aa48d5d4c" providerId="ADAL" clId="{30FBCD39-F07F-4911-B7B5-4ADEBDF7DC90}" dt="2024-11-05T00:10:22.528" v="1430" actId="166"/>
          <ac:spMkLst>
            <pc:docMk/>
            <pc:sldMk cId="4009789239" sldId="271"/>
            <ac:spMk id="7" creationId="{C65638F9-9A89-AFBA-E04F-B8A633F62176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10:46.293" v="1440" actId="1035"/>
        <pc:sldMkLst>
          <pc:docMk/>
          <pc:sldMk cId="845396959" sldId="272"/>
        </pc:sldMkLst>
        <pc:spChg chg="mod">
          <ac:chgData name="本間 春香(HOMMA Haruka)" userId="90c26283-9d43-4ee1-a60a-6a6aa48d5d4c" providerId="ADAL" clId="{30FBCD39-F07F-4911-B7B5-4ADEBDF7DC90}" dt="2024-11-05T00:10:36.468" v="1434" actId="20577"/>
          <ac:spMkLst>
            <pc:docMk/>
            <pc:sldMk cId="845396959" sldId="272"/>
            <ac:spMk id="6" creationId="{BC2E95AF-9F7D-EC15-306B-A8B6137ECE81}"/>
          </ac:spMkLst>
        </pc:spChg>
        <pc:spChg chg="mod">
          <ac:chgData name="本間 春香(HOMMA Haruka)" userId="90c26283-9d43-4ee1-a60a-6a6aa48d5d4c" providerId="ADAL" clId="{30FBCD39-F07F-4911-B7B5-4ADEBDF7DC90}" dt="2024-11-05T00:10:46.293" v="1440" actId="1035"/>
          <ac:spMkLst>
            <pc:docMk/>
            <pc:sldMk cId="845396959" sldId="272"/>
            <ac:spMk id="7" creationId="{96F80320-C6C5-AAB9-C92B-D620C0A8DD2A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08:02.441" v="1353" actId="1035"/>
        <pc:sldMkLst>
          <pc:docMk/>
          <pc:sldMk cId="3897437900" sldId="273"/>
        </pc:sldMkLst>
        <pc:spChg chg="mod ord">
          <ac:chgData name="本間 春香(HOMMA Haruka)" userId="90c26283-9d43-4ee1-a60a-6a6aa48d5d4c" providerId="ADAL" clId="{30FBCD39-F07F-4911-B7B5-4ADEBDF7DC90}" dt="2024-11-05T00:07:53.688" v="1349" actId="166"/>
          <ac:spMkLst>
            <pc:docMk/>
            <pc:sldMk cId="3897437900" sldId="273"/>
            <ac:spMk id="5" creationId="{C65638F9-9A89-AFBA-E04F-B8A633F62176}"/>
          </ac:spMkLst>
        </pc:spChg>
        <pc:picChg chg="mod">
          <ac:chgData name="本間 春香(HOMMA Haruka)" userId="90c26283-9d43-4ee1-a60a-6a6aa48d5d4c" providerId="ADAL" clId="{30FBCD39-F07F-4911-B7B5-4ADEBDF7DC90}" dt="2024-11-05T00:08:02.441" v="1353" actId="1035"/>
          <ac:picMkLst>
            <pc:docMk/>
            <pc:sldMk cId="3897437900" sldId="273"/>
            <ac:picMk id="6" creationId="{D7DD2E47-CD72-1926-9230-19EE6BE8BCAD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08:22.307" v="1359" actId="1038"/>
        <pc:sldMkLst>
          <pc:docMk/>
          <pc:sldMk cId="825004427" sldId="274"/>
        </pc:sldMkLst>
        <pc:spChg chg="mod">
          <ac:chgData name="本間 春香(HOMMA Haruka)" userId="90c26283-9d43-4ee1-a60a-6a6aa48d5d4c" providerId="ADAL" clId="{30FBCD39-F07F-4911-B7B5-4ADEBDF7DC90}" dt="2024-11-05T00:08:22.307" v="1359" actId="1038"/>
          <ac:spMkLst>
            <pc:docMk/>
            <pc:sldMk cId="825004427" sldId="274"/>
            <ac:spMk id="15" creationId="{0FC86D7D-45FC-60A2-9277-C1146E24C6A9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06:48.048" v="1324" actId="1038"/>
        <pc:sldMkLst>
          <pc:docMk/>
          <pc:sldMk cId="1100758031" sldId="276"/>
        </pc:sldMkLst>
        <pc:spChg chg="mod">
          <ac:chgData name="本間 春香(HOMMA Haruka)" userId="90c26283-9d43-4ee1-a60a-6a6aa48d5d4c" providerId="ADAL" clId="{30FBCD39-F07F-4911-B7B5-4ADEBDF7DC90}" dt="2024-11-05T00:06:48.048" v="1324" actId="1038"/>
          <ac:spMkLst>
            <pc:docMk/>
            <pc:sldMk cId="1100758031" sldId="276"/>
            <ac:spMk id="25" creationId="{9C627220-04A5-CD49-D2E3-5D77CE381B34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11:41.111" v="1451" actId="1035"/>
        <pc:sldMkLst>
          <pc:docMk/>
          <pc:sldMk cId="786188519" sldId="278"/>
        </pc:sldMkLst>
        <pc:spChg chg="mod">
          <ac:chgData name="本間 春香(HOMMA Haruka)" userId="90c26283-9d43-4ee1-a60a-6a6aa48d5d4c" providerId="ADAL" clId="{30FBCD39-F07F-4911-B7B5-4ADEBDF7DC90}" dt="2024-11-05T00:06:21.748" v="1311" actId="1038"/>
          <ac:spMkLst>
            <pc:docMk/>
            <pc:sldMk cId="786188519" sldId="278"/>
            <ac:spMk id="2" creationId="{985367A5-1575-5FE3-B80F-A2A5DC263318}"/>
          </ac:spMkLst>
        </pc:spChg>
        <pc:spChg chg="mod">
          <ac:chgData name="本間 春香(HOMMA Haruka)" userId="90c26283-9d43-4ee1-a60a-6a6aa48d5d4c" providerId="ADAL" clId="{30FBCD39-F07F-4911-B7B5-4ADEBDF7DC90}" dt="2024-11-05T00:06:21.748" v="1311" actId="1038"/>
          <ac:spMkLst>
            <pc:docMk/>
            <pc:sldMk cId="786188519" sldId="278"/>
            <ac:spMk id="3" creationId="{DF230822-6E1B-DDDE-3862-B954A4878D93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5" creationId="{C5B48872-D228-6878-B7EE-C27A6741F860}"/>
          </ac:spMkLst>
        </pc:spChg>
        <pc:spChg chg="mod">
          <ac:chgData name="本間 春香(HOMMA Haruka)" userId="90c26283-9d43-4ee1-a60a-6a6aa48d5d4c" providerId="ADAL" clId="{30FBCD39-F07F-4911-B7B5-4ADEBDF7DC90}" dt="2024-11-05T00:01:50.364" v="1189" actId="1038"/>
          <ac:spMkLst>
            <pc:docMk/>
            <pc:sldMk cId="786188519" sldId="278"/>
            <ac:spMk id="7" creationId="{4679D455-134F-8054-F93D-6AC69DAF5836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16" creationId="{725D3FB5-7446-4367-06DE-4EEA9C70A886}"/>
          </ac:spMkLst>
        </pc:spChg>
        <pc:spChg chg="mod">
          <ac:chgData name="本間 春香(HOMMA Haruka)" userId="90c26283-9d43-4ee1-a60a-6a6aa48d5d4c" providerId="ADAL" clId="{30FBCD39-F07F-4911-B7B5-4ADEBDF7DC90}" dt="2024-11-05T00:00:57.017" v="1167" actId="1038"/>
          <ac:spMkLst>
            <pc:docMk/>
            <pc:sldMk cId="786188519" sldId="278"/>
            <ac:spMk id="17" creationId="{2E677769-6076-1B5D-CE34-3AA4D7735059}"/>
          </ac:spMkLst>
        </pc:spChg>
        <pc:spChg chg="mod">
          <ac:chgData name="本間 春香(HOMMA Haruka)" userId="90c26283-9d43-4ee1-a60a-6a6aa48d5d4c" providerId="ADAL" clId="{30FBCD39-F07F-4911-B7B5-4ADEBDF7DC90}" dt="2024-11-05T00:11:41.111" v="1451" actId="1035"/>
          <ac:spMkLst>
            <pc:docMk/>
            <pc:sldMk cId="786188519" sldId="278"/>
            <ac:spMk id="18" creationId="{9E058AB3-5334-7212-6117-8E75DDE019B1}"/>
          </ac:spMkLst>
        </pc:spChg>
        <pc:spChg chg="mod">
          <ac:chgData name="本間 春香(HOMMA Haruka)" userId="90c26283-9d43-4ee1-a60a-6a6aa48d5d4c" providerId="ADAL" clId="{30FBCD39-F07F-4911-B7B5-4ADEBDF7DC90}" dt="2024-11-05T00:00:57.017" v="1167" actId="1038"/>
          <ac:spMkLst>
            <pc:docMk/>
            <pc:sldMk cId="786188519" sldId="278"/>
            <ac:spMk id="20" creationId="{3805D8A5-C92C-FACF-C1B1-DB09E3D6768D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31" creationId="{E02BFC46-3C66-02F2-DD81-8B32243A05E1}"/>
          </ac:spMkLst>
        </pc:spChg>
        <pc:spChg chg="mod">
          <ac:chgData name="本間 春香(HOMMA Haruka)" userId="90c26283-9d43-4ee1-a60a-6a6aa48d5d4c" providerId="ADAL" clId="{30FBCD39-F07F-4911-B7B5-4ADEBDF7DC90}" dt="2024-11-05T00:00:18.919" v="1111" actId="1038"/>
          <ac:spMkLst>
            <pc:docMk/>
            <pc:sldMk cId="786188519" sldId="278"/>
            <ac:spMk id="32" creationId="{3119BC2C-C89A-3CF8-8419-7468969F36B7}"/>
          </ac:spMkLst>
        </pc:spChg>
        <pc:spChg chg="mod">
          <ac:chgData name="本間 春香(HOMMA Haruka)" userId="90c26283-9d43-4ee1-a60a-6a6aa48d5d4c" providerId="ADAL" clId="{30FBCD39-F07F-4911-B7B5-4ADEBDF7DC90}" dt="2024-11-05T00:00:37.068" v="1148" actId="554"/>
          <ac:spMkLst>
            <pc:docMk/>
            <pc:sldMk cId="786188519" sldId="278"/>
            <ac:spMk id="33" creationId="{27D584FE-D518-E82D-2647-F1FC7219F36D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34" creationId="{4EAA4F57-5159-C384-873D-B798C5A3D915}"/>
          </ac:spMkLst>
        </pc:spChg>
        <pc:spChg chg="mod">
          <ac:chgData name="本間 春香(HOMMA Haruka)" userId="90c26283-9d43-4ee1-a60a-6a6aa48d5d4c" providerId="ADAL" clId="{30FBCD39-F07F-4911-B7B5-4ADEBDF7DC90}" dt="2024-11-05T00:11:41.111" v="1451" actId="1035"/>
          <ac:spMkLst>
            <pc:docMk/>
            <pc:sldMk cId="786188519" sldId="278"/>
            <ac:spMk id="35" creationId="{05761723-B202-971D-13E6-30ED1343AE4A}"/>
          </ac:spMkLst>
        </pc:spChg>
        <pc:spChg chg="mod">
          <ac:chgData name="本間 春香(HOMMA Haruka)" userId="90c26283-9d43-4ee1-a60a-6a6aa48d5d4c" providerId="ADAL" clId="{30FBCD39-F07F-4911-B7B5-4ADEBDF7DC90}" dt="2024-11-05T00:06:21.748" v="1311" actId="1038"/>
          <ac:spMkLst>
            <pc:docMk/>
            <pc:sldMk cId="786188519" sldId="278"/>
            <ac:spMk id="43" creationId="{69F0FABF-34F8-6D0E-C30B-D5A9D4DA7695}"/>
          </ac:spMkLst>
        </pc:spChg>
        <pc:picChg chg="mod">
          <ac:chgData name="本間 春香(HOMMA Haruka)" userId="90c26283-9d43-4ee1-a60a-6a6aa48d5d4c" providerId="ADAL" clId="{30FBCD39-F07F-4911-B7B5-4ADEBDF7DC90}" dt="2024-11-05T00:11:33.045" v="1447" actId="1038"/>
          <ac:picMkLst>
            <pc:docMk/>
            <pc:sldMk cId="786188519" sldId="278"/>
            <ac:picMk id="8" creationId="{590FC3B3-9A98-12DC-23BC-B540F206A696}"/>
          </ac:picMkLst>
        </pc:picChg>
        <pc:picChg chg="mod">
          <ac:chgData name="本間 春香(HOMMA Haruka)" userId="90c26283-9d43-4ee1-a60a-6a6aa48d5d4c" providerId="ADAL" clId="{30FBCD39-F07F-4911-B7B5-4ADEBDF7DC90}" dt="2024-11-05T00:11:41.111" v="1451" actId="1035"/>
          <ac:picMkLst>
            <pc:docMk/>
            <pc:sldMk cId="786188519" sldId="278"/>
            <ac:picMk id="19" creationId="{ED324917-DE68-AF88-1997-15F6410B2B51}"/>
          </ac:picMkLst>
        </pc:picChg>
        <pc:picChg chg="mod">
          <ac:chgData name="本間 春香(HOMMA Haruka)" userId="90c26283-9d43-4ee1-a60a-6a6aa48d5d4c" providerId="ADAL" clId="{30FBCD39-F07F-4911-B7B5-4ADEBDF7DC90}" dt="2024-11-05T00:00:57.017" v="1167" actId="1038"/>
          <ac:picMkLst>
            <pc:docMk/>
            <pc:sldMk cId="786188519" sldId="278"/>
            <ac:picMk id="21" creationId="{FB917FEE-7B6B-5EDD-1EED-66F218553E26}"/>
          </ac:picMkLst>
        </pc:picChg>
        <pc:picChg chg="mod">
          <ac:chgData name="本間 春香(HOMMA Haruka)" userId="90c26283-9d43-4ee1-a60a-6a6aa48d5d4c" providerId="ADAL" clId="{30FBCD39-F07F-4911-B7B5-4ADEBDF7DC90}" dt="2024-11-05T00:11:33.045" v="1447" actId="1038"/>
          <ac:picMkLst>
            <pc:docMk/>
            <pc:sldMk cId="786188519" sldId="278"/>
            <ac:picMk id="23" creationId="{9A39C44F-C30A-6E79-F037-EA5DF2FC8D57}"/>
          </ac:picMkLst>
        </pc:picChg>
        <pc:picChg chg="mod">
          <ac:chgData name="本間 春香(HOMMA Haruka)" userId="90c26283-9d43-4ee1-a60a-6a6aa48d5d4c" providerId="ADAL" clId="{30FBCD39-F07F-4911-B7B5-4ADEBDF7DC90}" dt="2024-11-05T00:00:57.017" v="1167" actId="1038"/>
          <ac:picMkLst>
            <pc:docMk/>
            <pc:sldMk cId="786188519" sldId="278"/>
            <ac:picMk id="30" creationId="{8975E68F-BD13-DEBB-78E3-ACDFD8B18D9B}"/>
          </ac:picMkLst>
        </pc:picChg>
      </pc:sldChg>
      <pc:sldChg chg="addSp delSp modSp mod">
        <pc:chgData name="本間 春香(HOMMA Haruka)" userId="90c26283-9d43-4ee1-a60a-6a6aa48d5d4c" providerId="ADAL" clId="{30FBCD39-F07F-4911-B7B5-4ADEBDF7DC90}" dt="2024-11-05T00:09:54.157" v="1420" actId="1035"/>
        <pc:sldMkLst>
          <pc:docMk/>
          <pc:sldMk cId="716262274" sldId="280"/>
        </pc:sldMkLst>
        <pc:spChg chg="mod">
          <ac:chgData name="本間 春香(HOMMA Haruka)" userId="90c26283-9d43-4ee1-a60a-6a6aa48d5d4c" providerId="ADAL" clId="{30FBCD39-F07F-4911-B7B5-4ADEBDF7DC90}" dt="2024-11-04T23:49:19.724" v="1056" actId="1037"/>
          <ac:spMkLst>
            <pc:docMk/>
            <pc:sldMk cId="716262274" sldId="280"/>
            <ac:spMk id="4" creationId="{F864D6B5-6A81-F089-4DD3-C9B997A652CE}"/>
          </ac:spMkLst>
        </pc:spChg>
        <pc:spChg chg="mod">
          <ac:chgData name="本間 春香(HOMMA Haruka)" userId="90c26283-9d43-4ee1-a60a-6a6aa48d5d4c" providerId="ADAL" clId="{30FBCD39-F07F-4911-B7B5-4ADEBDF7DC90}" dt="2024-11-04T23:49:19.724" v="1056" actId="1037"/>
          <ac:spMkLst>
            <pc:docMk/>
            <pc:sldMk cId="716262274" sldId="280"/>
            <ac:spMk id="6" creationId="{AC3DC18D-FDA5-8468-A988-2DDDB74068E4}"/>
          </ac:spMkLst>
        </pc:spChg>
        <pc:spChg chg="mod">
          <ac:chgData name="本間 春香(HOMMA Haruka)" userId="90c26283-9d43-4ee1-a60a-6a6aa48d5d4c" providerId="ADAL" clId="{30FBCD39-F07F-4911-B7B5-4ADEBDF7DC90}" dt="2024-11-04T23:44:12.060" v="838" actId="1076"/>
          <ac:spMkLst>
            <pc:docMk/>
            <pc:sldMk cId="716262274" sldId="280"/>
            <ac:spMk id="8" creationId="{214256FC-C266-49C4-511A-0C2957523DDC}"/>
          </ac:spMkLst>
        </pc:spChg>
        <pc:spChg chg="mod ord">
          <ac:chgData name="本間 春香(HOMMA Haruka)" userId="90c26283-9d43-4ee1-a60a-6a6aa48d5d4c" providerId="ADAL" clId="{30FBCD39-F07F-4911-B7B5-4ADEBDF7DC90}" dt="2024-11-05T00:09:54.157" v="1420" actId="1035"/>
          <ac:spMkLst>
            <pc:docMk/>
            <pc:sldMk cId="716262274" sldId="280"/>
            <ac:spMk id="15" creationId="{0FC86D7D-45FC-60A2-9277-C1146E24C6A9}"/>
          </ac:spMkLst>
        </pc:spChg>
        <pc:spChg chg="mod">
          <ac:chgData name="本間 春香(HOMMA Haruka)" userId="90c26283-9d43-4ee1-a60a-6a6aa48d5d4c" providerId="ADAL" clId="{30FBCD39-F07F-4911-B7B5-4ADEBDF7DC90}" dt="2024-11-04T23:44:12.060" v="838" actId="1076"/>
          <ac:spMkLst>
            <pc:docMk/>
            <pc:sldMk cId="716262274" sldId="280"/>
            <ac:spMk id="16" creationId="{E5F31DCB-FF45-CC55-CA48-9C6F5552AE3F}"/>
          </ac:spMkLst>
        </pc:spChg>
        <pc:spChg chg="add mod">
          <ac:chgData name="本間 春香(HOMMA Haruka)" userId="90c26283-9d43-4ee1-a60a-6a6aa48d5d4c" providerId="ADAL" clId="{30FBCD39-F07F-4911-B7B5-4ADEBDF7DC90}" dt="2024-11-04T23:42:12.148" v="835" actId="6549"/>
          <ac:spMkLst>
            <pc:docMk/>
            <pc:sldMk cId="716262274" sldId="280"/>
            <ac:spMk id="18" creationId="{BE751546-15D3-CA9D-1B8B-1E645AA2D685}"/>
          </ac:spMkLst>
        </pc:spChg>
        <pc:spChg chg="add mod">
          <ac:chgData name="本間 春香(HOMMA Haruka)" userId="90c26283-9d43-4ee1-a60a-6a6aa48d5d4c" providerId="ADAL" clId="{30FBCD39-F07F-4911-B7B5-4ADEBDF7DC90}" dt="2024-11-05T00:09:31.105" v="1410" actId="6549"/>
          <ac:spMkLst>
            <pc:docMk/>
            <pc:sldMk cId="716262274" sldId="280"/>
            <ac:spMk id="22" creationId="{906B0B20-AD6A-2BEB-E480-56E2FF5B4E75}"/>
          </ac:spMkLst>
        </pc:spChg>
        <pc:picChg chg="mod">
          <ac:chgData name="本間 春香(HOMMA Haruka)" userId="90c26283-9d43-4ee1-a60a-6a6aa48d5d4c" providerId="ADAL" clId="{30FBCD39-F07F-4911-B7B5-4ADEBDF7DC90}" dt="2024-11-04T23:44:17.355" v="849" actId="1035"/>
          <ac:picMkLst>
            <pc:docMk/>
            <pc:sldMk cId="716262274" sldId="280"/>
            <ac:picMk id="10" creationId="{D6101E08-BC7B-E5DE-A3D9-DF91577DFD39}"/>
          </ac:picMkLst>
        </pc:picChg>
        <pc:picChg chg="add del mod ord modCrop">
          <ac:chgData name="本間 春香(HOMMA Haruka)" userId="90c26283-9d43-4ee1-a60a-6a6aa48d5d4c" providerId="ADAL" clId="{30FBCD39-F07F-4911-B7B5-4ADEBDF7DC90}" dt="2024-11-01T06:49:34.243" v="272" actId="478"/>
          <ac:picMkLst>
            <pc:docMk/>
            <pc:sldMk cId="716262274" sldId="280"/>
            <ac:picMk id="12" creationId="{9BF6F1EA-115C-E385-50D0-2CA44B42C13C}"/>
          </ac:picMkLst>
        </pc:picChg>
        <pc:picChg chg="add del mod">
          <ac:chgData name="本間 春香(HOMMA Haruka)" userId="90c26283-9d43-4ee1-a60a-6a6aa48d5d4c" providerId="ADAL" clId="{30FBCD39-F07F-4911-B7B5-4ADEBDF7DC90}" dt="2024-11-04T23:42:23.735" v="836" actId="478"/>
          <ac:picMkLst>
            <pc:docMk/>
            <pc:sldMk cId="716262274" sldId="280"/>
            <ac:picMk id="12" creationId="{E75D9AAB-CA68-B3F3-525B-854F23D30432}"/>
          </ac:picMkLst>
        </pc:picChg>
        <pc:picChg chg="mod modCrop">
          <ac:chgData name="本間 春香(HOMMA Haruka)" userId="90c26283-9d43-4ee1-a60a-6a6aa48d5d4c" providerId="ADAL" clId="{30FBCD39-F07F-4911-B7B5-4ADEBDF7DC90}" dt="2024-11-04T23:44:17.355" v="849" actId="1035"/>
          <ac:picMkLst>
            <pc:docMk/>
            <pc:sldMk cId="716262274" sldId="280"/>
            <ac:picMk id="13" creationId="{B6312789-F590-F09A-0D94-3071AAC5D6E9}"/>
          </ac:picMkLst>
        </pc:picChg>
        <pc:picChg chg="mod">
          <ac:chgData name="本間 春香(HOMMA Haruka)" userId="90c26283-9d43-4ee1-a60a-6a6aa48d5d4c" providerId="ADAL" clId="{30FBCD39-F07F-4911-B7B5-4ADEBDF7DC90}" dt="2024-11-04T23:53:51.929" v="1081" actId="554"/>
          <ac:picMkLst>
            <pc:docMk/>
            <pc:sldMk cId="716262274" sldId="280"/>
            <ac:picMk id="17" creationId="{D96FB274-28BD-3D54-D2E3-364259DB7FE0}"/>
          </ac:picMkLst>
        </pc:picChg>
        <pc:picChg chg="add mod ord">
          <ac:chgData name="本間 春香(HOMMA Haruka)" userId="90c26283-9d43-4ee1-a60a-6a6aa48d5d4c" providerId="ADAL" clId="{30FBCD39-F07F-4911-B7B5-4ADEBDF7DC90}" dt="2024-11-04T23:47:26.373" v="926" actId="1076"/>
          <ac:picMkLst>
            <pc:docMk/>
            <pc:sldMk cId="716262274" sldId="280"/>
            <ac:picMk id="19" creationId="{8F7843DA-68CB-BA0B-D674-28C2137BB145}"/>
          </ac:picMkLst>
        </pc:picChg>
        <pc:picChg chg="mod modCrop">
          <ac:chgData name="本間 春香(HOMMA Haruka)" userId="90c26283-9d43-4ee1-a60a-6a6aa48d5d4c" providerId="ADAL" clId="{30FBCD39-F07F-4911-B7B5-4ADEBDF7DC90}" dt="2024-11-04T23:44:17.355" v="849" actId="1035"/>
          <ac:picMkLst>
            <pc:docMk/>
            <pc:sldMk cId="716262274" sldId="280"/>
            <ac:picMk id="21" creationId="{CCB78DAA-058F-F490-AD3E-6DE1AE00293A}"/>
          </ac:picMkLst>
        </pc:picChg>
        <pc:picChg chg="add del mod">
          <ac:chgData name="本間 春香(HOMMA Haruka)" userId="90c26283-9d43-4ee1-a60a-6a6aa48d5d4c" providerId="ADAL" clId="{30FBCD39-F07F-4911-B7B5-4ADEBDF7DC90}" dt="2024-11-01T06:49:15.856" v="270" actId="478"/>
          <ac:picMkLst>
            <pc:docMk/>
            <pc:sldMk cId="716262274" sldId="280"/>
            <ac:picMk id="22" creationId="{C38E7C3E-8419-95A3-5365-37A01C29E5AF}"/>
          </ac:picMkLst>
        </pc:picChg>
        <pc:picChg chg="mod">
          <ac:chgData name="本間 春香(HOMMA Haruka)" userId="90c26283-9d43-4ee1-a60a-6a6aa48d5d4c" providerId="ADAL" clId="{30FBCD39-F07F-4911-B7B5-4ADEBDF7DC90}" dt="2024-11-04T23:44:21.252" v="857" actId="1035"/>
          <ac:picMkLst>
            <pc:docMk/>
            <pc:sldMk cId="716262274" sldId="280"/>
            <ac:picMk id="23" creationId="{CB9E3DA6-72B3-286D-6082-9522B9A0C265}"/>
          </ac:picMkLst>
        </pc:picChg>
        <pc:picChg chg="mod">
          <ac:chgData name="本間 春香(HOMMA Haruka)" userId="90c26283-9d43-4ee1-a60a-6a6aa48d5d4c" providerId="ADAL" clId="{30FBCD39-F07F-4911-B7B5-4ADEBDF7DC90}" dt="2024-11-01T06:51:52.258" v="287" actId="1038"/>
          <ac:picMkLst>
            <pc:docMk/>
            <pc:sldMk cId="716262274" sldId="280"/>
            <ac:picMk id="25" creationId="{7B52493D-A610-E51D-5BCC-B1BB033EC8F9}"/>
          </ac:picMkLst>
        </pc:picChg>
        <pc:picChg chg="add del mod">
          <ac:chgData name="本間 春香(HOMMA Haruka)" userId="90c26283-9d43-4ee1-a60a-6a6aa48d5d4c" providerId="ADAL" clId="{30FBCD39-F07F-4911-B7B5-4ADEBDF7DC90}" dt="2024-11-01T06:48:43.703" v="207" actId="478"/>
          <ac:picMkLst>
            <pc:docMk/>
            <pc:sldMk cId="716262274" sldId="280"/>
            <ac:picMk id="26" creationId="{52F07F03-4732-9EF6-065D-DC18CA8C484F}"/>
          </ac:picMkLst>
        </pc:picChg>
        <pc:picChg chg="add mod">
          <ac:chgData name="本間 春香(HOMMA Haruka)" userId="90c26283-9d43-4ee1-a60a-6a6aa48d5d4c" providerId="ADAL" clId="{30FBCD39-F07F-4911-B7B5-4ADEBDF7DC90}" dt="2024-11-04T23:49:03.303" v="1041" actId="1036"/>
          <ac:picMkLst>
            <pc:docMk/>
            <pc:sldMk cId="716262274" sldId="280"/>
            <ac:picMk id="26" creationId="{94EF70B8-2BAF-623B-80F4-4C9F228E59C4}"/>
          </ac:picMkLst>
        </pc:picChg>
        <pc:picChg chg="mod">
          <ac:chgData name="本間 春香(HOMMA Haruka)" userId="90c26283-9d43-4ee1-a60a-6a6aa48d5d4c" providerId="ADAL" clId="{30FBCD39-F07F-4911-B7B5-4ADEBDF7DC90}" dt="2024-11-04T23:53:51.929" v="1081" actId="554"/>
          <ac:picMkLst>
            <pc:docMk/>
            <pc:sldMk cId="716262274" sldId="280"/>
            <ac:picMk id="27" creationId="{7159AE67-462D-931A-7949-BFC40F043931}"/>
          </ac:picMkLst>
        </pc:picChg>
        <pc:picChg chg="add mod">
          <ac:chgData name="本間 春香(HOMMA Haruka)" userId="90c26283-9d43-4ee1-a60a-6a6aa48d5d4c" providerId="ADAL" clId="{30FBCD39-F07F-4911-B7B5-4ADEBDF7DC90}" dt="2024-11-04T23:49:32.592" v="1060" actId="1038"/>
          <ac:picMkLst>
            <pc:docMk/>
            <pc:sldMk cId="716262274" sldId="280"/>
            <ac:picMk id="29" creationId="{95A2DDCD-8DAA-7EED-7579-8D26D0704D3A}"/>
          </ac:picMkLst>
        </pc:picChg>
        <pc:picChg chg="add del mod">
          <ac:chgData name="本間 春香(HOMMA Haruka)" userId="90c26283-9d43-4ee1-a60a-6a6aa48d5d4c" providerId="ADAL" clId="{30FBCD39-F07F-4911-B7B5-4ADEBDF7DC90}" dt="2024-11-01T06:51:08.299" v="278" actId="478"/>
          <ac:picMkLst>
            <pc:docMk/>
            <pc:sldMk cId="716262274" sldId="280"/>
            <ac:picMk id="30" creationId="{461F6450-FA6C-8865-DDBC-0951F2394E3E}"/>
          </ac:picMkLst>
        </pc:picChg>
        <pc:picChg chg="add mod ord">
          <ac:chgData name="本間 春香(HOMMA Haruka)" userId="90c26283-9d43-4ee1-a60a-6a6aa48d5d4c" providerId="ADAL" clId="{30FBCD39-F07F-4911-B7B5-4ADEBDF7DC90}" dt="2024-11-04T23:47:28.848" v="927" actId="1076"/>
          <ac:picMkLst>
            <pc:docMk/>
            <pc:sldMk cId="716262274" sldId="280"/>
            <ac:picMk id="32" creationId="{2747C7DF-C25C-465D-6076-EE121CFD2E44}"/>
          </ac:picMkLst>
        </pc:picChg>
        <pc:picChg chg="add mod">
          <ac:chgData name="本間 春香(HOMMA Haruka)" userId="90c26283-9d43-4ee1-a60a-6a6aa48d5d4c" providerId="ADAL" clId="{30FBCD39-F07F-4911-B7B5-4ADEBDF7DC90}" dt="2024-11-04T23:44:12.060" v="838" actId="1076"/>
          <ac:picMkLst>
            <pc:docMk/>
            <pc:sldMk cId="716262274" sldId="280"/>
            <ac:picMk id="1026" creationId="{8C6366B2-2441-2490-034F-60858C1E506D}"/>
          </ac:picMkLst>
        </pc:picChg>
        <pc:picChg chg="add del mod">
          <ac:chgData name="本間 春香(HOMMA Haruka)" userId="90c26283-9d43-4ee1-a60a-6a6aa48d5d4c" providerId="ADAL" clId="{30FBCD39-F07F-4911-B7B5-4ADEBDF7DC90}" dt="2024-11-01T06:45:53.696" v="159" actId="478"/>
          <ac:picMkLst>
            <pc:docMk/>
            <pc:sldMk cId="716262274" sldId="280"/>
            <ac:picMk id="1028" creationId="{9A242143-3302-DB52-C070-1FB9AA78D425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08:45.413" v="1373" actId="1035"/>
        <pc:sldMkLst>
          <pc:docMk/>
          <pc:sldMk cId="1543881687" sldId="281"/>
        </pc:sldMkLst>
        <pc:spChg chg="mod">
          <ac:chgData name="本間 春香(HOMMA Haruka)" userId="90c26283-9d43-4ee1-a60a-6a6aa48d5d4c" providerId="ADAL" clId="{30FBCD39-F07F-4911-B7B5-4ADEBDF7DC90}" dt="2024-11-05T00:08:45.413" v="1373" actId="1035"/>
          <ac:spMkLst>
            <pc:docMk/>
            <pc:sldMk cId="1543881687" sldId="281"/>
            <ac:spMk id="15" creationId="{0FC86D7D-45FC-60A2-9277-C1146E24C6A9}"/>
          </ac:spMkLst>
        </pc:spChg>
        <pc:picChg chg="mod modCrop">
          <ac:chgData name="本間 春香(HOMMA Haruka)" userId="90c26283-9d43-4ee1-a60a-6a6aa48d5d4c" providerId="ADAL" clId="{30FBCD39-F07F-4911-B7B5-4ADEBDF7DC90}" dt="2024-11-04T23:39:48.447" v="513" actId="732"/>
          <ac:picMkLst>
            <pc:docMk/>
            <pc:sldMk cId="1543881687" sldId="281"/>
            <ac:picMk id="5" creationId="{A235A3D9-5567-359D-B771-6F9735CB016A}"/>
          </ac:picMkLst>
        </pc:picChg>
      </pc:sldChg>
    </pc:docChg>
  </pc:docChgLst>
  <pc:docChgLst>
    <pc:chgData name="中田 進(NAKATA Susumu)" userId="75e2c31e-a80d-49c5-a7cc-fe7bc930b06d" providerId="ADAL" clId="{8E58FBA3-9F6E-43E4-9DAB-87BF1AAC37C0}"/>
    <pc:docChg chg="custSel modSld">
      <pc:chgData name="中田 進(NAKATA Susumu)" userId="75e2c31e-a80d-49c5-a7cc-fe7bc930b06d" providerId="ADAL" clId="{8E58FBA3-9F6E-43E4-9DAB-87BF1AAC37C0}" dt="2024-11-08T04:11:25.967" v="10" actId="21"/>
      <pc:docMkLst>
        <pc:docMk/>
      </pc:docMkLst>
      <pc:sldChg chg="delSp mod">
        <pc:chgData name="中田 進(NAKATA Susumu)" userId="75e2c31e-a80d-49c5-a7cc-fe7bc930b06d" providerId="ADAL" clId="{8E58FBA3-9F6E-43E4-9DAB-87BF1AAC37C0}" dt="2024-11-08T04:10:31.169" v="0" actId="21"/>
        <pc:sldMkLst>
          <pc:docMk/>
          <pc:sldMk cId="3992980304" sldId="258"/>
        </pc:sldMkLst>
        <pc:spChg chg="del">
          <ac:chgData name="中田 進(NAKATA Susumu)" userId="75e2c31e-a80d-49c5-a7cc-fe7bc930b06d" providerId="ADAL" clId="{8E58FBA3-9F6E-43E4-9DAB-87BF1AAC37C0}" dt="2024-11-08T04:10:31.169" v="0" actId="21"/>
          <ac:spMkLst>
            <pc:docMk/>
            <pc:sldMk cId="3992980304" sldId="258"/>
            <ac:spMk id="8" creationId="{55858A83-9983-9C32-5FD6-1723028DCCA6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54.906" v="3" actId="21"/>
        <pc:sldMkLst>
          <pc:docMk/>
          <pc:sldMk cId="3897437900" sldId="273"/>
        </pc:sldMkLst>
        <pc:spChg chg="del">
          <ac:chgData name="中田 進(NAKATA Susumu)" userId="75e2c31e-a80d-49c5-a7cc-fe7bc930b06d" providerId="ADAL" clId="{8E58FBA3-9F6E-43E4-9DAB-87BF1AAC37C0}" dt="2024-11-08T04:10:54.906" v="3" actId="21"/>
          <ac:spMkLst>
            <pc:docMk/>
            <pc:sldMk cId="3897437900" sldId="273"/>
            <ac:spMk id="8" creationId="{6CEE2F50-AE48-E59E-D71F-420C7FD9F239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59.679" v="4" actId="21"/>
        <pc:sldMkLst>
          <pc:docMk/>
          <pc:sldMk cId="716262274" sldId="280"/>
        </pc:sldMkLst>
        <pc:spChg chg="del">
          <ac:chgData name="中田 進(NAKATA Susumu)" userId="75e2c31e-a80d-49c5-a7cc-fe7bc930b06d" providerId="ADAL" clId="{8E58FBA3-9F6E-43E4-9DAB-87BF1AAC37C0}" dt="2024-11-08T04:10:59.679" v="4" actId="21"/>
          <ac:spMkLst>
            <pc:docMk/>
            <pc:sldMk cId="716262274" sldId="280"/>
            <ac:spMk id="11" creationId="{282D818F-CCBF-86CB-EFB9-E2903924198F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41.542" v="1" actId="21"/>
        <pc:sldMkLst>
          <pc:docMk/>
          <pc:sldMk cId="2891745445" sldId="282"/>
        </pc:sldMkLst>
        <pc:spChg chg="del">
          <ac:chgData name="中田 進(NAKATA Susumu)" userId="75e2c31e-a80d-49c5-a7cc-fe7bc930b06d" providerId="ADAL" clId="{8E58FBA3-9F6E-43E4-9DAB-87BF1AAC37C0}" dt="2024-11-08T04:10:41.542" v="1" actId="21"/>
          <ac:spMkLst>
            <pc:docMk/>
            <pc:sldMk cId="2891745445" sldId="282"/>
            <ac:spMk id="9" creationId="{3BD03AB8-3AC9-89C6-1D58-8BC46A89C35A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47.632" v="2" actId="21"/>
        <pc:sldMkLst>
          <pc:docMk/>
          <pc:sldMk cId="4108223293" sldId="283"/>
        </pc:sldMkLst>
        <pc:spChg chg="del">
          <ac:chgData name="中田 進(NAKATA Susumu)" userId="75e2c31e-a80d-49c5-a7cc-fe7bc930b06d" providerId="ADAL" clId="{8E58FBA3-9F6E-43E4-9DAB-87BF1AAC37C0}" dt="2024-11-08T04:10:47.632" v="2" actId="21"/>
          <ac:spMkLst>
            <pc:docMk/>
            <pc:sldMk cId="4108223293" sldId="283"/>
            <ac:spMk id="3" creationId="{CB7DD8E2-0AAC-1C0E-36C4-A507C82C87A4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1:19.403" v="9" actId="21"/>
        <pc:sldMkLst>
          <pc:docMk/>
          <pc:sldMk cId="1083293570" sldId="284"/>
        </pc:sldMkLst>
        <pc:spChg chg="del">
          <ac:chgData name="中田 進(NAKATA Susumu)" userId="75e2c31e-a80d-49c5-a7cc-fe7bc930b06d" providerId="ADAL" clId="{8E58FBA3-9F6E-43E4-9DAB-87BF1AAC37C0}" dt="2024-11-08T04:11:12.111" v="6" actId="21"/>
          <ac:spMkLst>
            <pc:docMk/>
            <pc:sldMk cId="1083293570" sldId="284"/>
            <ac:spMk id="22" creationId="{AC2B47D3-B17C-A1B4-EE67-FD6E38243ED2}"/>
          </ac:spMkLst>
        </pc:spChg>
        <pc:picChg chg="del">
          <ac:chgData name="中田 進(NAKATA Susumu)" userId="75e2c31e-a80d-49c5-a7cc-fe7bc930b06d" providerId="ADAL" clId="{8E58FBA3-9F6E-43E4-9DAB-87BF1AAC37C0}" dt="2024-11-08T04:11:19.403" v="9" actId="21"/>
          <ac:picMkLst>
            <pc:docMk/>
            <pc:sldMk cId="1083293570" sldId="284"/>
            <ac:picMk id="8" creationId="{D8791BE5-0A8B-025A-39AF-C557079D4ACE}"/>
          </ac:picMkLst>
        </pc:picChg>
        <pc:picChg chg="del">
          <ac:chgData name="中田 進(NAKATA Susumu)" userId="75e2c31e-a80d-49c5-a7cc-fe7bc930b06d" providerId="ADAL" clId="{8E58FBA3-9F6E-43E4-9DAB-87BF1AAC37C0}" dt="2024-11-08T04:11:17.363" v="8" actId="21"/>
          <ac:picMkLst>
            <pc:docMk/>
            <pc:sldMk cId="1083293570" sldId="284"/>
            <ac:picMk id="9" creationId="{AC96DF3C-0AC9-F3E0-0EE5-DF1F167ABAC9}"/>
          </ac:picMkLst>
        </pc:picChg>
        <pc:picChg chg="del">
          <ac:chgData name="中田 進(NAKATA Susumu)" userId="75e2c31e-a80d-49c5-a7cc-fe7bc930b06d" providerId="ADAL" clId="{8E58FBA3-9F6E-43E4-9DAB-87BF1AAC37C0}" dt="2024-11-08T04:11:15.444" v="7" actId="21"/>
          <ac:picMkLst>
            <pc:docMk/>
            <pc:sldMk cId="1083293570" sldId="284"/>
            <ac:picMk id="10" creationId="{4DD36E73-7642-1E6E-3D0C-D605A6402AE5}"/>
          </ac:picMkLst>
        </pc:picChg>
        <pc:picChg chg="del">
          <ac:chgData name="中田 進(NAKATA Susumu)" userId="75e2c31e-a80d-49c5-a7cc-fe7bc930b06d" providerId="ADAL" clId="{8E58FBA3-9F6E-43E4-9DAB-87BF1AAC37C0}" dt="2024-11-08T04:11:08.262" v="5" actId="21"/>
          <ac:picMkLst>
            <pc:docMk/>
            <pc:sldMk cId="1083293570" sldId="284"/>
            <ac:picMk id="21" creationId="{27ADDCEF-4F8D-9DE4-F0DE-07147DBE7A0C}"/>
          </ac:picMkLst>
        </pc:picChg>
      </pc:sldChg>
      <pc:sldChg chg="delSp mod">
        <pc:chgData name="中田 進(NAKATA Susumu)" userId="75e2c31e-a80d-49c5-a7cc-fe7bc930b06d" providerId="ADAL" clId="{8E58FBA3-9F6E-43E4-9DAB-87BF1AAC37C0}" dt="2024-11-08T04:11:25.967" v="10" actId="21"/>
        <pc:sldMkLst>
          <pc:docMk/>
          <pc:sldMk cId="4132589824" sldId="285"/>
        </pc:sldMkLst>
        <pc:picChg chg="del">
          <ac:chgData name="中田 進(NAKATA Susumu)" userId="75e2c31e-a80d-49c5-a7cc-fe7bc930b06d" providerId="ADAL" clId="{8E58FBA3-9F6E-43E4-9DAB-87BF1AAC37C0}" dt="2024-11-08T04:11:25.967" v="10" actId="21"/>
          <ac:picMkLst>
            <pc:docMk/>
            <pc:sldMk cId="4132589824" sldId="285"/>
            <ac:picMk id="6" creationId="{20F923DA-5E74-E797-307E-B69050C578B2}"/>
          </ac:picMkLst>
        </pc:picChg>
      </pc:sldChg>
    </pc:docChg>
  </pc:docChgLst>
  <pc:docChgLst>
    <pc:chgData name="中田 進(NAKATA Susumu)" userId="75e2c31e-a80d-49c5-a7cc-fe7bc930b06d" providerId="ADAL" clId="{549640F3-0AAA-44C3-A534-36BECB9863B5}"/>
    <pc:docChg chg="undo custSel modSld modNotesMaster">
      <pc:chgData name="中田 進(NAKATA Susumu)" userId="75e2c31e-a80d-49c5-a7cc-fe7bc930b06d" providerId="ADAL" clId="{549640F3-0AAA-44C3-A534-36BECB9863B5}" dt="2024-10-23T05:40:00.065" v="246" actId="1038"/>
      <pc:docMkLst>
        <pc:docMk/>
      </pc:docMkLst>
      <pc:sldChg chg="addSp modSp mod">
        <pc:chgData name="中田 進(NAKATA Susumu)" userId="75e2c31e-a80d-49c5-a7cc-fe7bc930b06d" providerId="ADAL" clId="{549640F3-0AAA-44C3-A534-36BECB9863B5}" dt="2024-10-23T05:03:38.092" v="128" actId="404"/>
        <pc:sldMkLst>
          <pc:docMk/>
          <pc:sldMk cId="439552361" sldId="260"/>
        </pc:sldMkLst>
        <pc:spChg chg="mod">
          <ac:chgData name="中田 進(NAKATA Susumu)" userId="75e2c31e-a80d-49c5-a7cc-fe7bc930b06d" providerId="ADAL" clId="{549640F3-0AAA-44C3-A534-36BECB9863B5}" dt="2024-10-23T05:03:22.785" v="127" actId="1036"/>
          <ac:spMkLst>
            <pc:docMk/>
            <pc:sldMk cId="439552361" sldId="260"/>
            <ac:spMk id="3" creationId="{B147EF81-5F1F-75A4-0320-5C14839F0AE7}"/>
          </ac:spMkLst>
        </pc:spChg>
        <pc:spChg chg="mod">
          <ac:chgData name="中田 進(NAKATA Susumu)" userId="75e2c31e-a80d-49c5-a7cc-fe7bc930b06d" providerId="ADAL" clId="{549640F3-0AAA-44C3-A534-36BECB9863B5}" dt="2024-10-23T04:37:54.763" v="52" actId="1076"/>
          <ac:spMkLst>
            <pc:docMk/>
            <pc:sldMk cId="439552361" sldId="260"/>
            <ac:spMk id="4" creationId="{D7B9FD05-C05E-CDF9-F954-FAEE2CEA261A}"/>
          </ac:spMkLst>
        </pc:spChg>
        <pc:spChg chg="mod">
          <ac:chgData name="中田 進(NAKATA Susumu)" userId="75e2c31e-a80d-49c5-a7cc-fe7bc930b06d" providerId="ADAL" clId="{549640F3-0AAA-44C3-A534-36BECB9863B5}" dt="2024-10-23T04:38:33.556" v="55" actId="1076"/>
          <ac:spMkLst>
            <pc:docMk/>
            <pc:sldMk cId="439552361" sldId="260"/>
            <ac:spMk id="7" creationId="{E9680F59-B2DD-E1B7-C93D-603F582E1693}"/>
          </ac:spMkLst>
        </pc:spChg>
        <pc:spChg chg="mod">
          <ac:chgData name="中田 進(NAKATA Susumu)" userId="75e2c31e-a80d-49c5-a7cc-fe7bc930b06d" providerId="ADAL" clId="{549640F3-0AAA-44C3-A534-36BECB9863B5}" dt="2024-10-23T05:03:12.244" v="121" actId="1037"/>
          <ac:spMkLst>
            <pc:docMk/>
            <pc:sldMk cId="439552361" sldId="260"/>
            <ac:spMk id="10" creationId="{AB9C8AF8-3A6E-8F23-017E-D8BF7E61D339}"/>
          </ac:spMkLst>
        </pc:spChg>
        <pc:spChg chg="add mod">
          <ac:chgData name="中田 進(NAKATA Susumu)" userId="75e2c31e-a80d-49c5-a7cc-fe7bc930b06d" providerId="ADAL" clId="{549640F3-0AAA-44C3-A534-36BECB9863B5}" dt="2024-10-23T04:36:41.572" v="2" actId="1076"/>
          <ac:spMkLst>
            <pc:docMk/>
            <pc:sldMk cId="439552361" sldId="260"/>
            <ac:spMk id="13" creationId="{64A958AD-84E6-EBB0-F099-390AF703ACFF}"/>
          </ac:spMkLst>
        </pc:spChg>
        <pc:spChg chg="add mod">
          <ac:chgData name="中田 進(NAKATA Susumu)" userId="75e2c31e-a80d-49c5-a7cc-fe7bc930b06d" providerId="ADAL" clId="{549640F3-0AAA-44C3-A534-36BECB9863B5}" dt="2024-10-23T05:03:38.092" v="128" actId="404"/>
          <ac:spMkLst>
            <pc:docMk/>
            <pc:sldMk cId="439552361" sldId="260"/>
            <ac:spMk id="17" creationId="{CAB17153-2A67-C17D-4095-FB99C37094A1}"/>
          </ac:spMkLst>
        </pc:spChg>
      </pc:sldChg>
      <pc:sldChg chg="modSp mod">
        <pc:chgData name="中田 進(NAKATA Susumu)" userId="75e2c31e-a80d-49c5-a7cc-fe7bc930b06d" providerId="ADAL" clId="{549640F3-0AAA-44C3-A534-36BECB9863B5}" dt="2024-10-23T05:33:47.353" v="175" actId="1076"/>
        <pc:sldMkLst>
          <pc:docMk/>
          <pc:sldMk cId="1785075617" sldId="264"/>
        </pc:sldMkLst>
        <pc:picChg chg="mod">
          <ac:chgData name="中田 進(NAKATA Susumu)" userId="75e2c31e-a80d-49c5-a7cc-fe7bc930b06d" providerId="ADAL" clId="{549640F3-0AAA-44C3-A534-36BECB9863B5}" dt="2024-10-23T05:32:36.224" v="155" actId="1076"/>
          <ac:picMkLst>
            <pc:docMk/>
            <pc:sldMk cId="1785075617" sldId="264"/>
            <ac:picMk id="8" creationId="{D76D74D0-30F4-C7A3-5301-C7B0CA980E53}"/>
          </ac:picMkLst>
        </pc:picChg>
        <pc:picChg chg="mod">
          <ac:chgData name="中田 進(NAKATA Susumu)" userId="75e2c31e-a80d-49c5-a7cc-fe7bc930b06d" providerId="ADAL" clId="{549640F3-0AAA-44C3-A534-36BECB9863B5}" dt="2024-10-23T05:33:00.348" v="160" actId="1076"/>
          <ac:picMkLst>
            <pc:docMk/>
            <pc:sldMk cId="1785075617" sldId="264"/>
            <ac:picMk id="14" creationId="{2DD57137-ECF9-9049-A67E-2888DCAA0F83}"/>
          </ac:picMkLst>
        </pc:picChg>
        <pc:picChg chg="mod">
          <ac:chgData name="中田 進(NAKATA Susumu)" userId="75e2c31e-a80d-49c5-a7cc-fe7bc930b06d" providerId="ADAL" clId="{549640F3-0AAA-44C3-A534-36BECB9863B5}" dt="2024-10-23T05:33:17.868" v="164" actId="1076"/>
          <ac:picMkLst>
            <pc:docMk/>
            <pc:sldMk cId="1785075617" sldId="264"/>
            <ac:picMk id="16" creationId="{8A7BAC1E-C93F-B5B9-F29C-FC374175634A}"/>
          </ac:picMkLst>
        </pc:picChg>
        <pc:picChg chg="mod">
          <ac:chgData name="中田 進(NAKATA Susumu)" userId="75e2c31e-a80d-49c5-a7cc-fe7bc930b06d" providerId="ADAL" clId="{549640F3-0AAA-44C3-A534-36BECB9863B5}" dt="2024-10-23T05:33:37.552" v="170" actId="1076"/>
          <ac:picMkLst>
            <pc:docMk/>
            <pc:sldMk cId="1785075617" sldId="264"/>
            <ac:picMk id="18" creationId="{AE281D22-3E7E-B52D-3083-C3EF6EE96832}"/>
          </ac:picMkLst>
        </pc:picChg>
        <pc:picChg chg="mod">
          <ac:chgData name="中田 進(NAKATA Susumu)" userId="75e2c31e-a80d-49c5-a7cc-fe7bc930b06d" providerId="ADAL" clId="{549640F3-0AAA-44C3-A534-36BECB9863B5}" dt="2024-10-23T05:33:47.353" v="175" actId="1076"/>
          <ac:picMkLst>
            <pc:docMk/>
            <pc:sldMk cId="1785075617" sldId="264"/>
            <ac:picMk id="20" creationId="{B8CA66CB-033B-3CEE-4C4E-6A9EE054FDEF}"/>
          </ac:picMkLst>
        </pc:picChg>
        <pc:picChg chg="mod">
          <ac:chgData name="中田 進(NAKATA Susumu)" userId="75e2c31e-a80d-49c5-a7cc-fe7bc930b06d" providerId="ADAL" clId="{549640F3-0AAA-44C3-A534-36BECB9863B5}" dt="2024-10-23T05:32:02.182" v="149" actId="1035"/>
          <ac:picMkLst>
            <pc:docMk/>
            <pc:sldMk cId="1785075617" sldId="264"/>
            <ac:picMk id="22" creationId="{E735CF12-CEA0-EC06-D28D-4B70EE56E88C}"/>
          </ac:picMkLst>
        </pc:picChg>
      </pc:sldChg>
      <pc:sldChg chg="modSp mod">
        <pc:chgData name="中田 進(NAKATA Susumu)" userId="75e2c31e-a80d-49c5-a7cc-fe7bc930b06d" providerId="ADAL" clId="{549640F3-0AAA-44C3-A534-36BECB9863B5}" dt="2024-10-23T05:40:00.065" v="246" actId="1038"/>
        <pc:sldMkLst>
          <pc:docMk/>
          <pc:sldMk cId="1100758031" sldId="276"/>
        </pc:sldMkLst>
        <pc:graphicFrameChg chg="mod">
          <ac:chgData name="中田 進(NAKATA Susumu)" userId="75e2c31e-a80d-49c5-a7cc-fe7bc930b06d" providerId="ADAL" clId="{549640F3-0AAA-44C3-A534-36BECB9863B5}" dt="2024-10-23T05:36:39.952" v="189" actId="1076"/>
          <ac:graphicFrameMkLst>
            <pc:docMk/>
            <pc:sldMk cId="1100758031" sldId="276"/>
            <ac:graphicFrameMk id="20" creationId="{A3DCEAB9-1409-C764-C997-FF7E3E9D6C7D}"/>
          </ac:graphicFrameMkLst>
        </pc:graphicFrameChg>
        <pc:picChg chg="mod">
          <ac:chgData name="中田 進(NAKATA Susumu)" userId="75e2c31e-a80d-49c5-a7cc-fe7bc930b06d" providerId="ADAL" clId="{549640F3-0AAA-44C3-A534-36BECB9863B5}" dt="2024-10-23T05:39:23.014" v="223" actId="1038"/>
          <ac:picMkLst>
            <pc:docMk/>
            <pc:sldMk cId="1100758031" sldId="276"/>
            <ac:picMk id="2" creationId="{62391918-BB3B-0D56-F7F4-2BE2CA6952D0}"/>
          </ac:picMkLst>
        </pc:picChg>
        <pc:picChg chg="mod">
          <ac:chgData name="中田 進(NAKATA Susumu)" userId="75e2c31e-a80d-49c5-a7cc-fe7bc930b06d" providerId="ADAL" clId="{549640F3-0AAA-44C3-A534-36BECB9863B5}" dt="2024-10-23T05:38:44.815" v="203" actId="1037"/>
          <ac:picMkLst>
            <pc:docMk/>
            <pc:sldMk cId="1100758031" sldId="276"/>
            <ac:picMk id="11" creationId="{8C4FB75C-A7C1-CEDB-009D-F8D7EAA894FB}"/>
          </ac:picMkLst>
        </pc:picChg>
        <pc:picChg chg="mod">
          <ac:chgData name="中田 進(NAKATA Susumu)" userId="75e2c31e-a80d-49c5-a7cc-fe7bc930b06d" providerId="ADAL" clId="{549640F3-0AAA-44C3-A534-36BECB9863B5}" dt="2024-10-23T05:39:04.549" v="218" actId="1036"/>
          <ac:picMkLst>
            <pc:docMk/>
            <pc:sldMk cId="1100758031" sldId="276"/>
            <ac:picMk id="13" creationId="{DCADD32C-4B2E-F44E-DF7E-69CCF7A002BD}"/>
          </ac:picMkLst>
        </pc:picChg>
        <pc:picChg chg="mod">
          <ac:chgData name="中田 進(NAKATA Susumu)" userId="75e2c31e-a80d-49c5-a7cc-fe7bc930b06d" providerId="ADAL" clId="{549640F3-0AAA-44C3-A534-36BECB9863B5}" dt="2024-10-23T05:39:35.991" v="234" actId="1037"/>
          <ac:picMkLst>
            <pc:docMk/>
            <pc:sldMk cId="1100758031" sldId="276"/>
            <ac:picMk id="19" creationId="{B29A4A08-AEF9-FF83-EDBC-73761664516D}"/>
          </ac:picMkLst>
        </pc:picChg>
        <pc:picChg chg="mod">
          <ac:chgData name="中田 進(NAKATA Susumu)" userId="75e2c31e-a80d-49c5-a7cc-fe7bc930b06d" providerId="ADAL" clId="{549640F3-0AAA-44C3-A534-36BECB9863B5}" dt="2024-10-23T05:40:00.065" v="246" actId="1038"/>
          <ac:picMkLst>
            <pc:docMk/>
            <pc:sldMk cId="1100758031" sldId="276"/>
            <ac:picMk id="22" creationId="{1440B311-15B9-E8FA-1B78-92273F0DBD24}"/>
          </ac:picMkLst>
        </pc:picChg>
      </pc:sldChg>
      <pc:sldChg chg="addSp delSp modSp mod">
        <pc:chgData name="中田 進(NAKATA Susumu)" userId="75e2c31e-a80d-49c5-a7cc-fe7bc930b06d" providerId="ADAL" clId="{549640F3-0AAA-44C3-A534-36BECB9863B5}" dt="2024-10-23T04:53:15.751" v="95" actId="1038"/>
        <pc:sldMkLst>
          <pc:docMk/>
          <pc:sldMk cId="716262274" sldId="280"/>
        </pc:sldMkLst>
        <pc:picChg chg="mod">
          <ac:chgData name="中田 進(NAKATA Susumu)" userId="75e2c31e-a80d-49c5-a7cc-fe7bc930b06d" providerId="ADAL" clId="{549640F3-0AAA-44C3-A534-36BECB9863B5}" dt="2024-10-23T04:53:05.750" v="90" actId="1035"/>
          <ac:picMkLst>
            <pc:docMk/>
            <pc:sldMk cId="716262274" sldId="280"/>
            <ac:picMk id="17" creationId="{D96FB274-28BD-3D54-D2E3-364259DB7FE0}"/>
          </ac:picMkLst>
        </pc:picChg>
        <pc:picChg chg="del">
          <ac:chgData name="中田 進(NAKATA Susumu)" userId="75e2c31e-a80d-49c5-a7cc-fe7bc930b06d" providerId="ADAL" clId="{549640F3-0AAA-44C3-A534-36BECB9863B5}" dt="2024-10-23T04:52:31.440" v="64" actId="21"/>
          <ac:picMkLst>
            <pc:docMk/>
            <pc:sldMk cId="716262274" sldId="280"/>
            <ac:picMk id="19" creationId="{7A87BFEA-7D2D-AE50-2DCD-C0C8B9C81868}"/>
          </ac:picMkLst>
        </pc:picChg>
        <pc:picChg chg="add mod">
          <ac:chgData name="中田 進(NAKATA Susumu)" userId="75e2c31e-a80d-49c5-a7cc-fe7bc930b06d" providerId="ADAL" clId="{549640F3-0AAA-44C3-A534-36BECB9863B5}" dt="2024-10-23T04:53:15.751" v="95" actId="1038"/>
          <ac:picMkLst>
            <pc:docMk/>
            <pc:sldMk cId="716262274" sldId="280"/>
            <ac:picMk id="27" creationId="{7159AE67-462D-931A-7949-BFC40F043931}"/>
          </ac:picMkLst>
        </pc:picChg>
      </pc:sldChg>
    </pc:docChg>
  </pc:docChgLst>
  <pc:docChgLst>
    <pc:chgData name="中田 進(NAKATA Susumu)" userId="75e2c31e-a80d-49c5-a7cc-fe7bc930b06d" providerId="ADAL" clId="{49E4ACF2-8793-4919-B141-234EF62EF0F3}"/>
    <pc:docChg chg="undo custSel modSld">
      <pc:chgData name="中田 進(NAKATA Susumu)" userId="75e2c31e-a80d-49c5-a7cc-fe7bc930b06d" providerId="ADAL" clId="{49E4ACF2-8793-4919-B141-234EF62EF0F3}" dt="2024-11-20T08:15:28.641" v="70" actId="21"/>
      <pc:docMkLst>
        <pc:docMk/>
      </pc:docMkLst>
      <pc:sldChg chg="delSp modSp mod">
        <pc:chgData name="中田 進(NAKATA Susumu)" userId="75e2c31e-a80d-49c5-a7cc-fe7bc930b06d" providerId="ADAL" clId="{49E4ACF2-8793-4919-B141-234EF62EF0F3}" dt="2024-11-20T08:15:28.641" v="70" actId="21"/>
        <pc:sldMkLst>
          <pc:docMk/>
          <pc:sldMk cId="439552361" sldId="260"/>
        </pc:sldMkLst>
        <pc:spChg chg="del">
          <ac:chgData name="中田 進(NAKATA Susumu)" userId="75e2c31e-a80d-49c5-a7cc-fe7bc930b06d" providerId="ADAL" clId="{49E4ACF2-8793-4919-B141-234EF62EF0F3}" dt="2024-11-20T08:15:28.641" v="70" actId="21"/>
          <ac:spMkLst>
            <pc:docMk/>
            <pc:sldMk cId="439552361" sldId="260"/>
            <ac:spMk id="14" creationId="{7F036D3C-35D7-0400-BBEF-C6F1EDAE0DB8}"/>
          </ac:spMkLst>
        </pc:spChg>
        <pc:spChg chg="mod">
          <ac:chgData name="中田 進(NAKATA Susumu)" userId="75e2c31e-a80d-49c5-a7cc-fe7bc930b06d" providerId="ADAL" clId="{49E4ACF2-8793-4919-B141-234EF62EF0F3}" dt="2024-11-20T08:11:18.153" v="23" actId="20577"/>
          <ac:spMkLst>
            <pc:docMk/>
            <pc:sldMk cId="439552361" sldId="260"/>
            <ac:spMk id="17" creationId="{CAB17153-2A67-C17D-4095-FB99C37094A1}"/>
          </ac:spMkLst>
        </pc:spChg>
      </pc:sldChg>
      <pc:sldChg chg="modSp mod">
        <pc:chgData name="中田 進(NAKATA Susumu)" userId="75e2c31e-a80d-49c5-a7cc-fe7bc930b06d" providerId="ADAL" clId="{49E4ACF2-8793-4919-B141-234EF62EF0F3}" dt="2024-11-20T08:15:10.791" v="69" actId="20577"/>
        <pc:sldMkLst>
          <pc:docMk/>
          <pc:sldMk cId="1785075617" sldId="264"/>
        </pc:sldMkLst>
        <pc:graphicFrameChg chg="modGraphic">
          <ac:chgData name="中田 進(NAKATA Susumu)" userId="75e2c31e-a80d-49c5-a7cc-fe7bc930b06d" providerId="ADAL" clId="{49E4ACF2-8793-4919-B141-234EF62EF0F3}" dt="2024-11-20T08:15:10.791" v="69" actId="20577"/>
          <ac:graphicFrameMkLst>
            <pc:docMk/>
            <pc:sldMk cId="1785075617" sldId="264"/>
            <ac:graphicFrameMk id="3" creationId="{3FCFA558-DB16-BB29-1B8D-82662D30CCC6}"/>
          </ac:graphicFrameMkLst>
        </pc:graphicFrameChg>
      </pc:sldChg>
      <pc:sldChg chg="modSp mod">
        <pc:chgData name="中田 進(NAKATA Susumu)" userId="75e2c31e-a80d-49c5-a7cc-fe7bc930b06d" providerId="ADAL" clId="{49E4ACF2-8793-4919-B141-234EF62EF0F3}" dt="2024-11-20T08:14:37.720" v="42" actId="20577"/>
        <pc:sldMkLst>
          <pc:docMk/>
          <pc:sldMk cId="2891745445" sldId="282"/>
        </pc:sldMkLst>
        <pc:graphicFrameChg chg="modGraphic">
          <ac:chgData name="中田 進(NAKATA Susumu)" userId="75e2c31e-a80d-49c5-a7cc-fe7bc930b06d" providerId="ADAL" clId="{49E4ACF2-8793-4919-B141-234EF62EF0F3}" dt="2024-11-20T08:14:37.720" v="42" actId="20577"/>
          <ac:graphicFrameMkLst>
            <pc:docMk/>
            <pc:sldMk cId="2891745445" sldId="282"/>
            <ac:graphicFrameMk id="20" creationId="{A3DCEAB9-1409-C764-C997-FF7E3E9D6C7D}"/>
          </ac:graphicFrameMkLst>
        </pc:graphicFrameChg>
      </pc:sldChg>
      <pc:sldChg chg="modSp mod">
        <pc:chgData name="中田 進(NAKATA Susumu)" userId="75e2c31e-a80d-49c5-a7cc-fe7bc930b06d" providerId="ADAL" clId="{49E4ACF2-8793-4919-B141-234EF62EF0F3}" dt="2024-11-20T08:12:49.613" v="41" actId="1076"/>
        <pc:sldMkLst>
          <pc:docMk/>
          <pc:sldMk cId="716833231" sldId="286"/>
        </pc:sldMkLst>
        <pc:spChg chg="ord">
          <ac:chgData name="中田 進(NAKATA Susumu)" userId="75e2c31e-a80d-49c5-a7cc-fe7bc930b06d" providerId="ADAL" clId="{49E4ACF2-8793-4919-B141-234EF62EF0F3}" dt="2024-11-20T08:12:18.500" v="34" actId="167"/>
          <ac:spMkLst>
            <pc:docMk/>
            <pc:sldMk cId="716833231" sldId="286"/>
            <ac:spMk id="4" creationId="{85FADEB7-3D6F-C476-580C-E2EBB2AF892D}"/>
          </ac:spMkLst>
        </pc:spChg>
        <pc:spChg chg="mod">
          <ac:chgData name="中田 進(NAKATA Susumu)" userId="75e2c31e-a80d-49c5-a7cc-fe7bc930b06d" providerId="ADAL" clId="{49E4ACF2-8793-4919-B141-234EF62EF0F3}" dt="2024-11-20T08:12:39.568" v="39" actId="1076"/>
          <ac:spMkLst>
            <pc:docMk/>
            <pc:sldMk cId="716833231" sldId="286"/>
            <ac:spMk id="6" creationId="{6E475497-4D5B-A1B9-7691-1B3CBF39C89D}"/>
          </ac:spMkLst>
        </pc:spChg>
        <pc:spChg chg="mod">
          <ac:chgData name="中田 進(NAKATA Susumu)" userId="75e2c31e-a80d-49c5-a7cc-fe7bc930b06d" providerId="ADAL" clId="{49E4ACF2-8793-4919-B141-234EF62EF0F3}" dt="2024-11-20T08:11:35.153" v="25" actId="1076"/>
          <ac:spMkLst>
            <pc:docMk/>
            <pc:sldMk cId="716833231" sldId="286"/>
            <ac:spMk id="12" creationId="{B824DD71-187F-1251-626D-8A42A3519FA8}"/>
          </ac:spMkLst>
        </pc:spChg>
        <pc:spChg chg="mod">
          <ac:chgData name="中田 進(NAKATA Susumu)" userId="75e2c31e-a80d-49c5-a7cc-fe7bc930b06d" providerId="ADAL" clId="{49E4ACF2-8793-4919-B141-234EF62EF0F3}" dt="2024-11-20T08:12:23.995" v="35" actId="1076"/>
          <ac:spMkLst>
            <pc:docMk/>
            <pc:sldMk cId="716833231" sldId="286"/>
            <ac:spMk id="17" creationId="{2E677769-6076-1B5D-CE34-3AA4D7735059}"/>
          </ac:spMkLst>
        </pc:spChg>
        <pc:spChg chg="mod">
          <ac:chgData name="中田 進(NAKATA Susumu)" userId="75e2c31e-a80d-49c5-a7cc-fe7bc930b06d" providerId="ADAL" clId="{49E4ACF2-8793-4919-B141-234EF62EF0F3}" dt="2024-11-20T08:12:49.613" v="41" actId="1076"/>
          <ac:spMkLst>
            <pc:docMk/>
            <pc:sldMk cId="716833231" sldId="286"/>
            <ac:spMk id="18" creationId="{9E058AB3-5334-7212-6117-8E75DDE019B1}"/>
          </ac:spMkLst>
        </pc:spChg>
        <pc:picChg chg="mod">
          <ac:chgData name="中田 進(NAKATA Susumu)" userId="75e2c31e-a80d-49c5-a7cc-fe7bc930b06d" providerId="ADAL" clId="{49E4ACF2-8793-4919-B141-234EF62EF0F3}" dt="2024-11-20T08:12:45.579" v="40" actId="1076"/>
          <ac:picMkLst>
            <pc:docMk/>
            <pc:sldMk cId="716833231" sldId="286"/>
            <ac:picMk id="19" creationId="{ED324917-DE68-AF88-1997-15F6410B2B51}"/>
          </ac:picMkLst>
        </pc:picChg>
        <pc:picChg chg="mod ord">
          <ac:chgData name="中田 進(NAKATA Susumu)" userId="75e2c31e-a80d-49c5-a7cc-fe7bc930b06d" providerId="ADAL" clId="{49E4ACF2-8793-4919-B141-234EF62EF0F3}" dt="2024-11-20T08:12:10.502" v="32" actId="1076"/>
          <ac:picMkLst>
            <pc:docMk/>
            <pc:sldMk cId="716833231" sldId="286"/>
            <ac:picMk id="21" creationId="{FB917FEE-7B6B-5EDD-1EED-66F218553E26}"/>
          </ac:picMkLst>
        </pc:picChg>
        <pc:picChg chg="mod">
          <ac:chgData name="中田 進(NAKATA Susumu)" userId="75e2c31e-a80d-49c5-a7cc-fe7bc930b06d" providerId="ADAL" clId="{49E4ACF2-8793-4919-B141-234EF62EF0F3}" dt="2024-11-20T08:12:34.015" v="38" actId="1076"/>
          <ac:picMkLst>
            <pc:docMk/>
            <pc:sldMk cId="716833231" sldId="286"/>
            <ac:picMk id="23" creationId="{D60063B3-2729-3F4B-D230-8BC1EC6836E5}"/>
          </ac:picMkLst>
        </pc:picChg>
      </pc:sldChg>
    </pc:docChg>
  </pc:docChgLst>
  <pc:docChgLst>
    <pc:chgData name="本間 春香(HOMMA Haruka)" userId="90c26283-9d43-4ee1-a60a-6a6aa48d5d4c" providerId="ADAL" clId="{9F0EEFA7-31A3-4184-A8E6-241330D32CE6}"/>
    <pc:docChg chg="undo custSel delSld modSld">
      <pc:chgData name="本間 春香(HOMMA Haruka)" userId="90c26283-9d43-4ee1-a60a-6a6aa48d5d4c" providerId="ADAL" clId="{9F0EEFA7-31A3-4184-A8E6-241330D32CE6}" dt="2024-11-08T02:31:31.148" v="1564" actId="1038"/>
      <pc:docMkLst>
        <pc:docMk/>
      </pc:docMkLst>
      <pc:sldChg chg="addSp delSp modSp mod">
        <pc:chgData name="本間 春香(HOMMA Haruka)" userId="90c26283-9d43-4ee1-a60a-6a6aa48d5d4c" providerId="ADAL" clId="{9F0EEFA7-31A3-4184-A8E6-241330D32CE6}" dt="2024-11-08T02:02:29.703" v="177" actId="20577"/>
        <pc:sldMkLst>
          <pc:docMk/>
          <pc:sldMk cId="3992980304" sldId="258"/>
        </pc:sldMkLst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2" creationId="{618FC92B-0BB6-96E5-FE39-BB7F173D67DA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3" creationId="{4DD6B10B-3EA0-D73C-FE1B-393D7DBD55EB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6" creationId="{0F36D4B0-F735-BDA5-C643-FCA5FD34E87F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7" creationId="{B2DCFA18-9711-3D7F-68D4-85FBD7CF2540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9" creationId="{D606B009-F403-9B91-08F3-DC91E8A212E0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0" creationId="{69E28B30-3747-C754-04A2-E387471BAB5E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1" creationId="{319046AB-E07D-CD0E-A6E7-24289DDDDF67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2" creationId="{FC136720-C4AD-7A58-E5E0-C07FCD8ACF07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3" creationId="{389F4A4E-8060-D4B8-C2EE-B460808609B5}"/>
          </ac:spMkLst>
        </pc:spChg>
        <pc:spChg chg="add mod">
          <ac:chgData name="本間 春香(HOMMA Haruka)" userId="90c26283-9d43-4ee1-a60a-6a6aa48d5d4c" providerId="ADAL" clId="{9F0EEFA7-31A3-4184-A8E6-241330D32CE6}" dt="2024-11-08T02:02:29.703" v="177" actId="20577"/>
          <ac:spMkLst>
            <pc:docMk/>
            <pc:sldMk cId="3992980304" sldId="258"/>
            <ac:spMk id="14" creationId="{7F0391CC-5754-A6DF-8464-E952D7B8B827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5" creationId="{018111A2-9814-FE81-74ED-34424FF2B85B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6" creationId="{F72A5D4F-EC02-D6C8-2AC9-5FBAB5FEAAE9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7" creationId="{820BCD12-6256-E37C-7F23-35926CC2F622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8" creationId="{7F153B21-D1B7-3937-3142-CB9B29FA8EB1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9" creationId="{FAA518EB-D2E0-9C63-106F-D5DD105D635B}"/>
          </ac:spMkLst>
        </pc:spChg>
      </pc:sldChg>
      <pc:sldChg chg="del">
        <pc:chgData name="本間 春香(HOMMA Haruka)" userId="90c26283-9d43-4ee1-a60a-6a6aa48d5d4c" providerId="ADAL" clId="{9F0EEFA7-31A3-4184-A8E6-241330D32CE6}" dt="2024-11-08T02:02:07.614" v="172" actId="47"/>
        <pc:sldMkLst>
          <pc:docMk/>
          <pc:sldMk cId="3040943516" sldId="259"/>
        </pc:sldMkLst>
      </pc:sldChg>
      <pc:sldChg chg="modSp mod">
        <pc:chgData name="本間 春香(HOMMA Haruka)" userId="90c26283-9d43-4ee1-a60a-6a6aa48d5d4c" providerId="ADAL" clId="{9F0EEFA7-31A3-4184-A8E6-241330D32CE6}" dt="2024-11-08T01:54:39.671" v="12" actId="1036"/>
        <pc:sldMkLst>
          <pc:docMk/>
          <pc:sldMk cId="439552361" sldId="260"/>
        </pc:sldMkLst>
        <pc:spChg chg="mod">
          <ac:chgData name="本間 春香(HOMMA Haruka)" userId="90c26283-9d43-4ee1-a60a-6a6aa48d5d4c" providerId="ADAL" clId="{9F0EEFA7-31A3-4184-A8E6-241330D32CE6}" dt="2024-11-08T01:54:39.671" v="12" actId="1036"/>
          <ac:spMkLst>
            <pc:docMk/>
            <pc:sldMk cId="439552361" sldId="260"/>
            <ac:spMk id="5" creationId="{0E3AA230-96F1-7CE8-B938-D806E85F1DD5}"/>
          </ac:spMkLst>
        </pc:spChg>
        <pc:spChg chg="mod">
          <ac:chgData name="本間 春香(HOMMA Haruka)" userId="90c26283-9d43-4ee1-a60a-6a6aa48d5d4c" providerId="ADAL" clId="{9F0EEFA7-31A3-4184-A8E6-241330D32CE6}" dt="2024-11-08T01:54:37.422" v="8" actId="1036"/>
          <ac:spMkLst>
            <pc:docMk/>
            <pc:sldMk cId="439552361" sldId="260"/>
            <ac:spMk id="17" creationId="{CAB17153-2A67-C17D-4095-FB99C37094A1}"/>
          </ac:spMkLst>
        </pc:spChg>
      </pc:sldChg>
      <pc:sldChg chg="modSp mod">
        <pc:chgData name="本間 春香(HOMMA Haruka)" userId="90c26283-9d43-4ee1-a60a-6a6aa48d5d4c" providerId="ADAL" clId="{9F0EEFA7-31A3-4184-A8E6-241330D32CE6}" dt="2024-11-08T02:29:55.122" v="1548" actId="1076"/>
        <pc:sldMkLst>
          <pc:docMk/>
          <pc:sldMk cId="802530743" sldId="261"/>
        </pc:sldMkLst>
        <pc:spChg chg="mod">
          <ac:chgData name="本間 春香(HOMMA Haruka)" userId="90c26283-9d43-4ee1-a60a-6a6aa48d5d4c" providerId="ADAL" clId="{9F0EEFA7-31A3-4184-A8E6-241330D32CE6}" dt="2024-11-08T02:29:38.080" v="1546" actId="12788"/>
          <ac:spMkLst>
            <pc:docMk/>
            <pc:sldMk cId="802530743" sldId="261"/>
            <ac:spMk id="5" creationId="{D80986FB-4F02-FA43-34D5-6F6F052489D8}"/>
          </ac:spMkLst>
        </pc:spChg>
        <pc:picChg chg="mod">
          <ac:chgData name="本間 春香(HOMMA Haruka)" userId="90c26283-9d43-4ee1-a60a-6a6aa48d5d4c" providerId="ADAL" clId="{9F0EEFA7-31A3-4184-A8E6-241330D32CE6}" dt="2024-11-08T02:29:55.122" v="1548" actId="1076"/>
          <ac:picMkLst>
            <pc:docMk/>
            <pc:sldMk cId="802530743" sldId="261"/>
            <ac:picMk id="6" creationId="{F79A5CB5-B8B9-954C-F1C7-4A9B53C1F6FE}"/>
          </ac:picMkLst>
        </pc:picChg>
        <pc:picChg chg="mod">
          <ac:chgData name="本間 春香(HOMMA Haruka)" userId="90c26283-9d43-4ee1-a60a-6a6aa48d5d4c" providerId="ADAL" clId="{9F0EEFA7-31A3-4184-A8E6-241330D32CE6}" dt="2024-11-08T02:29:44.652" v="1547" actId="1076"/>
          <ac:picMkLst>
            <pc:docMk/>
            <pc:sldMk cId="802530743" sldId="261"/>
            <ac:picMk id="23" creationId="{A38606BE-AFEE-41BE-06B4-52683600292C}"/>
          </ac:picMkLst>
        </pc:picChg>
        <pc:picChg chg="mod">
          <ac:chgData name="本間 春香(HOMMA Haruka)" userId="90c26283-9d43-4ee1-a60a-6a6aa48d5d4c" providerId="ADAL" clId="{9F0EEFA7-31A3-4184-A8E6-241330D32CE6}" dt="2024-11-08T02:29:44.652" v="1547" actId="1076"/>
          <ac:picMkLst>
            <pc:docMk/>
            <pc:sldMk cId="802530743" sldId="261"/>
            <ac:picMk id="27" creationId="{D5EBBB8C-3513-A1D1-69B2-352B40AAFB18}"/>
          </ac:picMkLst>
        </pc:picChg>
      </pc:sldChg>
      <pc:sldChg chg="del">
        <pc:chgData name="本間 春香(HOMMA Haruka)" userId="90c26283-9d43-4ee1-a60a-6a6aa48d5d4c" providerId="ADAL" clId="{9F0EEFA7-31A3-4184-A8E6-241330D32CE6}" dt="2024-11-08T01:57:10.909" v="139" actId="47"/>
        <pc:sldMkLst>
          <pc:docMk/>
          <pc:sldMk cId="3473025366" sldId="263"/>
        </pc:sldMkLst>
      </pc:sldChg>
      <pc:sldChg chg="modSp mod">
        <pc:chgData name="本間 春香(HOMMA Haruka)" userId="90c26283-9d43-4ee1-a60a-6a6aa48d5d4c" providerId="ADAL" clId="{9F0EEFA7-31A3-4184-A8E6-241330D32CE6}" dt="2024-11-08T02:15:49.492" v="1303" actId="20577"/>
        <pc:sldMkLst>
          <pc:docMk/>
          <pc:sldMk cId="1785075617" sldId="264"/>
        </pc:sldMkLst>
        <pc:spChg chg="mod">
          <ac:chgData name="本間 春香(HOMMA Haruka)" userId="90c26283-9d43-4ee1-a60a-6a6aa48d5d4c" providerId="ADAL" clId="{9F0EEFA7-31A3-4184-A8E6-241330D32CE6}" dt="2024-11-08T02:15:49.492" v="1303" actId="20577"/>
          <ac:spMkLst>
            <pc:docMk/>
            <pc:sldMk cId="1785075617" sldId="264"/>
            <ac:spMk id="2" creationId="{CBEC6590-AFC5-BC41-DD27-F6CBE2D17253}"/>
          </ac:spMkLst>
        </pc:spChg>
        <pc:spChg chg="mod">
          <ac:chgData name="本間 春香(HOMMA Haruka)" userId="90c26283-9d43-4ee1-a60a-6a6aa48d5d4c" providerId="ADAL" clId="{9F0EEFA7-31A3-4184-A8E6-241330D32CE6}" dt="2024-11-08T02:08:32.530" v="782" actId="1038"/>
          <ac:spMkLst>
            <pc:docMk/>
            <pc:sldMk cId="1785075617" sldId="264"/>
            <ac:spMk id="10" creationId="{CD32CCCA-8295-B130-4841-7D7378451CB1}"/>
          </ac:spMkLst>
        </pc:spChg>
        <pc:cxnChg chg="mod">
          <ac:chgData name="本間 春香(HOMMA Haruka)" userId="90c26283-9d43-4ee1-a60a-6a6aa48d5d4c" providerId="ADAL" clId="{9F0EEFA7-31A3-4184-A8E6-241330D32CE6}" dt="2024-11-08T02:08:32.530" v="782" actId="1038"/>
          <ac:cxnSpMkLst>
            <pc:docMk/>
            <pc:sldMk cId="1785075617" sldId="264"/>
            <ac:cxnSpMk id="24" creationId="{B18F5783-3BC9-A9CD-E6EE-EB813AF00D43}"/>
          </ac:cxnSpMkLst>
        </pc:cxnChg>
      </pc:sldChg>
      <pc:sldChg chg="modSp del mod">
        <pc:chgData name="本間 春香(HOMMA Haruka)" userId="90c26283-9d43-4ee1-a60a-6a6aa48d5d4c" providerId="ADAL" clId="{9F0EEFA7-31A3-4184-A8E6-241330D32CE6}" dt="2024-11-08T02:00:24.020" v="164" actId="47"/>
        <pc:sldMkLst>
          <pc:docMk/>
          <pc:sldMk cId="450225732" sldId="268"/>
        </pc:sldMkLst>
        <pc:spChg chg="mod">
          <ac:chgData name="本間 春香(HOMMA Haruka)" userId="90c26283-9d43-4ee1-a60a-6a6aa48d5d4c" providerId="ADAL" clId="{9F0EEFA7-31A3-4184-A8E6-241330D32CE6}" dt="2024-11-08T02:00:01.383" v="163" actId="20577"/>
          <ac:spMkLst>
            <pc:docMk/>
            <pc:sldMk cId="450225732" sldId="268"/>
            <ac:spMk id="2" creationId="{102680DE-5D87-51EC-BC32-C62AB3592267}"/>
          </ac:spMkLst>
        </pc:spChg>
      </pc:sldChg>
      <pc:sldChg chg="del">
        <pc:chgData name="本間 春香(HOMMA Haruka)" userId="90c26283-9d43-4ee1-a60a-6a6aa48d5d4c" providerId="ADAL" clId="{9F0EEFA7-31A3-4184-A8E6-241330D32CE6}" dt="2024-11-08T02:00:47.259" v="167" actId="47"/>
        <pc:sldMkLst>
          <pc:docMk/>
          <pc:sldMk cId="4009789239" sldId="271"/>
        </pc:sldMkLst>
      </pc:sldChg>
      <pc:sldChg chg="del">
        <pc:chgData name="本間 春香(HOMMA Haruka)" userId="90c26283-9d43-4ee1-a60a-6a6aa48d5d4c" providerId="ADAL" clId="{9F0EEFA7-31A3-4184-A8E6-241330D32CE6}" dt="2024-11-08T02:00:58.891" v="170" actId="2696"/>
        <pc:sldMkLst>
          <pc:docMk/>
          <pc:sldMk cId="845396959" sldId="272"/>
        </pc:sldMkLst>
      </pc:sldChg>
      <pc:sldChg chg="modSp del mod">
        <pc:chgData name="本間 春香(HOMMA Haruka)" userId="90c26283-9d43-4ee1-a60a-6a6aa48d5d4c" providerId="ADAL" clId="{9F0EEFA7-31A3-4184-A8E6-241330D32CE6}" dt="2024-11-08T02:15:55.054" v="1305" actId="20577"/>
        <pc:sldMkLst>
          <pc:docMk/>
          <pc:sldMk cId="3897437900" sldId="273"/>
        </pc:sldMkLst>
        <pc:spChg chg="mod">
          <ac:chgData name="本間 春香(HOMMA Haruka)" userId="90c26283-9d43-4ee1-a60a-6a6aa48d5d4c" providerId="ADAL" clId="{9F0EEFA7-31A3-4184-A8E6-241330D32CE6}" dt="2024-11-08T02:08:46.441" v="814" actId="1037"/>
          <ac:spMkLst>
            <pc:docMk/>
            <pc:sldMk cId="3897437900" sldId="273"/>
            <ac:spMk id="2" creationId="{E345CF5E-3B93-F4C5-7CC0-4D0070BA1939}"/>
          </ac:spMkLst>
        </pc:spChg>
        <pc:spChg chg="mod">
          <ac:chgData name="本間 春香(HOMMA Haruka)" userId="90c26283-9d43-4ee1-a60a-6a6aa48d5d4c" providerId="ADAL" clId="{9F0EEFA7-31A3-4184-A8E6-241330D32CE6}" dt="2024-11-08T02:15:55.054" v="1305" actId="20577"/>
          <ac:spMkLst>
            <pc:docMk/>
            <pc:sldMk cId="3897437900" sldId="273"/>
            <ac:spMk id="5" creationId="{C65638F9-9A89-AFBA-E04F-B8A633F62176}"/>
          </ac:spMkLst>
        </pc:spChg>
        <pc:cxnChg chg="mod">
          <ac:chgData name="本間 春香(HOMMA Haruka)" userId="90c26283-9d43-4ee1-a60a-6a6aa48d5d4c" providerId="ADAL" clId="{9F0EEFA7-31A3-4184-A8E6-241330D32CE6}" dt="2024-11-08T02:08:46.441" v="814" actId="1037"/>
          <ac:cxnSpMkLst>
            <pc:docMk/>
            <pc:sldMk cId="3897437900" sldId="273"/>
            <ac:cxnSpMk id="3" creationId="{24D70CC2-C808-08B6-6D97-4D406013B996}"/>
          </ac:cxnSpMkLst>
        </pc:cxnChg>
      </pc:sldChg>
      <pc:sldChg chg="del">
        <pc:chgData name="本間 春香(HOMMA Haruka)" userId="90c26283-9d43-4ee1-a60a-6a6aa48d5d4c" providerId="ADAL" clId="{9F0EEFA7-31A3-4184-A8E6-241330D32CE6}" dt="2024-11-08T01:59:02.507" v="156" actId="2696"/>
        <pc:sldMkLst>
          <pc:docMk/>
          <pc:sldMk cId="825004427" sldId="274"/>
        </pc:sldMkLst>
      </pc:sldChg>
      <pc:sldChg chg="del">
        <pc:chgData name="本間 春香(HOMMA Haruka)" userId="90c26283-9d43-4ee1-a60a-6a6aa48d5d4c" providerId="ADAL" clId="{9F0EEFA7-31A3-4184-A8E6-241330D32CE6}" dt="2024-11-08T01:57:09.463" v="138" actId="47"/>
        <pc:sldMkLst>
          <pc:docMk/>
          <pc:sldMk cId="1100758031" sldId="276"/>
        </pc:sldMkLst>
      </pc:sldChg>
      <pc:sldChg chg="modSp mod">
        <pc:chgData name="本間 春香(HOMMA Haruka)" userId="90c26283-9d43-4ee1-a60a-6a6aa48d5d4c" providerId="ADAL" clId="{9F0EEFA7-31A3-4184-A8E6-241330D32CE6}" dt="2024-11-08T02:30:31.672" v="1552" actId="14100"/>
        <pc:sldMkLst>
          <pc:docMk/>
          <pc:sldMk cId="2603747260" sldId="277"/>
        </pc:sldMkLst>
        <pc:spChg chg="mod">
          <ac:chgData name="本間 春香(HOMMA Haruka)" userId="90c26283-9d43-4ee1-a60a-6a6aa48d5d4c" providerId="ADAL" clId="{9F0EEFA7-31A3-4184-A8E6-241330D32CE6}" dt="2024-11-08T02:23:27.602" v="1352" actId="1036"/>
          <ac:spMkLst>
            <pc:docMk/>
            <pc:sldMk cId="2603747260" sldId="277"/>
            <ac:spMk id="6" creationId="{81A70D91-878A-2B7B-08B4-4C5C8EED3F34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7" creationId="{0E6A1A76-4DED-8516-8D68-906A8712F856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12" creationId="{3446B025-A359-9F09-B725-F6F466CC65CA}"/>
          </ac:spMkLst>
        </pc:spChg>
        <pc:spChg chg="mod">
          <ac:chgData name="本間 春香(HOMMA Haruka)" userId="90c26283-9d43-4ee1-a60a-6a6aa48d5d4c" providerId="ADAL" clId="{9F0EEFA7-31A3-4184-A8E6-241330D32CE6}" dt="2024-11-08T02:30:31.672" v="1552" actId="14100"/>
          <ac:spMkLst>
            <pc:docMk/>
            <pc:sldMk cId="2603747260" sldId="277"/>
            <ac:spMk id="13" creationId="{537D9246-88D7-5770-1FEB-09EC8B07E377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46" creationId="{120F6324-9A25-CFBF-194A-DF91C2F2F54F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49" creationId="{237734EA-B4C9-4895-92BD-32AB5FB165A2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54" creationId="{06E71245-1511-EA54-8E3D-5BE784A4FD4A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55" creationId="{BCD2FF0D-FC04-9B17-EDC8-1FD78A5BDAC1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56" creationId="{4DFAA113-B8A4-6C5C-B43F-A0DC20513D6C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57" creationId="{9AAB984D-800C-40A7-61AA-41B2B1C525D9}"/>
          </ac:spMkLst>
        </pc:spChg>
        <pc:picChg chg="mod">
          <ac:chgData name="本間 春香(HOMMA Haruka)" userId="90c26283-9d43-4ee1-a60a-6a6aa48d5d4c" providerId="ADAL" clId="{9F0EEFA7-31A3-4184-A8E6-241330D32CE6}" dt="2024-11-08T02:23:21.636" v="1348" actId="14100"/>
          <ac:picMkLst>
            <pc:docMk/>
            <pc:sldMk cId="2603747260" sldId="277"/>
            <ac:picMk id="10" creationId="{5EF59458-7F16-BB6D-1F0E-B186D6FC4CC7}"/>
          </ac:picMkLst>
        </pc:picChg>
        <pc:picChg chg="mod">
          <ac:chgData name="本間 春香(HOMMA Haruka)" userId="90c26283-9d43-4ee1-a60a-6a6aa48d5d4c" providerId="ADAL" clId="{9F0EEFA7-31A3-4184-A8E6-241330D32CE6}" dt="2024-11-08T02:22:01.352" v="1321" actId="1038"/>
          <ac:picMkLst>
            <pc:docMk/>
            <pc:sldMk cId="2603747260" sldId="277"/>
            <ac:picMk id="45" creationId="{6EAA561D-58B4-168A-4640-6B8FEAC4BE70}"/>
          </ac:picMkLst>
        </pc:picChg>
        <pc:picChg chg="mod">
          <ac:chgData name="本間 春香(HOMMA Haruka)" userId="90c26283-9d43-4ee1-a60a-6a6aa48d5d4c" providerId="ADAL" clId="{9F0EEFA7-31A3-4184-A8E6-241330D32CE6}" dt="2024-11-08T02:22:01.352" v="1321" actId="1038"/>
          <ac:picMkLst>
            <pc:docMk/>
            <pc:sldMk cId="2603747260" sldId="277"/>
            <ac:picMk id="51" creationId="{E48E9696-D6E1-B268-BCDB-26390C0406E1}"/>
          </ac:picMkLst>
        </pc:picChg>
        <pc:picChg chg="mod">
          <ac:chgData name="本間 春香(HOMMA Haruka)" userId="90c26283-9d43-4ee1-a60a-6a6aa48d5d4c" providerId="ADAL" clId="{9F0EEFA7-31A3-4184-A8E6-241330D32CE6}" dt="2024-11-08T02:22:04.441" v="1330" actId="1037"/>
          <ac:picMkLst>
            <pc:docMk/>
            <pc:sldMk cId="2603747260" sldId="277"/>
            <ac:picMk id="53" creationId="{E9D2EE24-31BC-88DB-7193-84B330F05F6C}"/>
          </ac:picMkLst>
        </pc:picChg>
      </pc:sldChg>
      <pc:sldChg chg="addSp delSp modSp del mod">
        <pc:chgData name="本間 春香(HOMMA Haruka)" userId="90c26283-9d43-4ee1-a60a-6a6aa48d5d4c" providerId="ADAL" clId="{9F0EEFA7-31A3-4184-A8E6-241330D32CE6}" dt="2024-11-08T02:02:06.253" v="171" actId="47"/>
        <pc:sldMkLst>
          <pc:docMk/>
          <pc:sldMk cId="786188519" sldId="278"/>
        </pc:sldMkLst>
        <pc:picChg chg="add mod">
          <ac:chgData name="本間 春香(HOMMA Haruka)" userId="90c26283-9d43-4ee1-a60a-6a6aa48d5d4c" providerId="ADAL" clId="{9F0EEFA7-31A3-4184-A8E6-241330D32CE6}" dt="2024-11-08T01:56:21.809" v="123" actId="1076"/>
          <ac:picMkLst>
            <pc:docMk/>
            <pc:sldMk cId="786188519" sldId="278"/>
            <ac:picMk id="22" creationId="{14A73122-59C7-3FA6-5CD8-79D3FC39B3C7}"/>
          </ac:picMkLst>
        </pc:picChg>
        <pc:picChg chg="del">
          <ac:chgData name="本間 春香(HOMMA Haruka)" userId="90c26283-9d43-4ee1-a60a-6a6aa48d5d4c" providerId="ADAL" clId="{9F0EEFA7-31A3-4184-A8E6-241330D32CE6}" dt="2024-11-08T01:56:32.224" v="126" actId="478"/>
          <ac:picMkLst>
            <pc:docMk/>
            <pc:sldMk cId="786188519" sldId="278"/>
            <ac:picMk id="23" creationId="{9A39C44F-C30A-6E79-F037-EA5DF2FC8D57}"/>
          </ac:picMkLst>
        </pc:picChg>
        <pc:picChg chg="add mod">
          <ac:chgData name="本間 春香(HOMMA Haruka)" userId="90c26283-9d43-4ee1-a60a-6a6aa48d5d4c" providerId="ADAL" clId="{9F0EEFA7-31A3-4184-A8E6-241330D32CE6}" dt="2024-11-08T01:56:37.767" v="137" actId="1037"/>
          <ac:picMkLst>
            <pc:docMk/>
            <pc:sldMk cId="786188519" sldId="278"/>
            <ac:picMk id="25" creationId="{AF58ADBE-FA1E-4384-0543-223F5A7C5EFB}"/>
          </ac:picMkLst>
        </pc:picChg>
        <pc:picChg chg="del">
          <ac:chgData name="本間 春香(HOMMA Haruka)" userId="90c26283-9d43-4ee1-a60a-6a6aa48d5d4c" providerId="ADAL" clId="{9F0EEFA7-31A3-4184-A8E6-241330D32CE6}" dt="2024-11-08T01:56:15.588" v="121" actId="478"/>
          <ac:picMkLst>
            <pc:docMk/>
            <pc:sldMk cId="786188519" sldId="278"/>
            <ac:picMk id="30" creationId="{8975E68F-BD13-DEBB-78E3-ACDFD8B18D9B}"/>
          </ac:picMkLst>
        </pc:picChg>
      </pc:sldChg>
      <pc:sldChg chg="modSp mod">
        <pc:chgData name="本間 春香(HOMMA Haruka)" userId="90c26283-9d43-4ee1-a60a-6a6aa48d5d4c" providerId="ADAL" clId="{9F0EEFA7-31A3-4184-A8E6-241330D32CE6}" dt="2024-11-08T02:27:31.479" v="1470" actId="1038"/>
        <pc:sldMkLst>
          <pc:docMk/>
          <pc:sldMk cId="716262274" sldId="280"/>
        </pc:sldMkLst>
        <pc:spChg chg="mod">
          <ac:chgData name="本間 春香(HOMMA Haruka)" userId="90c26283-9d43-4ee1-a60a-6a6aa48d5d4c" providerId="ADAL" clId="{9F0EEFA7-31A3-4184-A8E6-241330D32CE6}" dt="2024-11-08T02:09:10.588" v="886" actId="121"/>
          <ac:spMkLst>
            <pc:docMk/>
            <pc:sldMk cId="716262274" sldId="280"/>
            <ac:spMk id="2" creationId="{E345CF5E-3B93-F4C5-7CC0-4D0070BA1939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4" creationId="{F864D6B5-6A81-F089-4DD3-C9B997A652CE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6" creationId="{AC3DC18D-FDA5-8468-A988-2DDDB74068E4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8" creationId="{214256FC-C266-49C4-511A-0C2957523DDC}"/>
          </ac:spMkLst>
        </pc:spChg>
        <pc:spChg chg="mod">
          <ac:chgData name="本間 春香(HOMMA Haruka)" userId="90c26283-9d43-4ee1-a60a-6a6aa48d5d4c" providerId="ADAL" clId="{9F0EEFA7-31A3-4184-A8E6-241330D32CE6}" dt="2024-11-08T02:16:18.830" v="1307" actId="20577"/>
          <ac:spMkLst>
            <pc:docMk/>
            <pc:sldMk cId="716262274" sldId="280"/>
            <ac:spMk id="15" creationId="{0FC86D7D-45FC-60A2-9277-C1146E24C6A9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16" creationId="{E5F31DCB-FF45-CC55-CA48-9C6F5552AE3F}"/>
          </ac:spMkLst>
        </pc:spChg>
        <pc:spChg chg="mod">
          <ac:chgData name="本間 春香(HOMMA Haruka)" userId="90c26283-9d43-4ee1-a60a-6a6aa48d5d4c" providerId="ADAL" clId="{9F0EEFA7-31A3-4184-A8E6-241330D32CE6}" dt="2024-11-08T02:26:24.186" v="1416" actId="1037"/>
          <ac:spMkLst>
            <pc:docMk/>
            <pc:sldMk cId="716262274" sldId="280"/>
            <ac:spMk id="18" creationId="{BE751546-15D3-CA9D-1B8B-1E645AA2D685}"/>
          </ac:spMkLst>
        </pc:spChg>
        <pc:spChg chg="mod">
          <ac:chgData name="本間 春香(HOMMA Haruka)" userId="90c26283-9d43-4ee1-a60a-6a6aa48d5d4c" providerId="ADAL" clId="{9F0EEFA7-31A3-4184-A8E6-241330D32CE6}" dt="2024-11-08T02:26:47.705" v="1456" actId="1076"/>
          <ac:spMkLst>
            <pc:docMk/>
            <pc:sldMk cId="716262274" sldId="280"/>
            <ac:spMk id="22" creationId="{906B0B20-AD6A-2BEB-E480-56E2FF5B4E75}"/>
          </ac:spMkLst>
        </pc:sp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17" creationId="{D96FB274-28BD-3D54-D2E3-364259DB7FE0}"/>
          </ac:picMkLst>
        </pc:picChg>
        <pc:picChg chg="mod">
          <ac:chgData name="本間 春香(HOMMA Haruka)" userId="90c26283-9d43-4ee1-a60a-6a6aa48d5d4c" providerId="ADAL" clId="{9F0EEFA7-31A3-4184-A8E6-241330D32CE6}" dt="2024-11-08T02:10:03.181" v="1043" actId="1035"/>
          <ac:picMkLst>
            <pc:docMk/>
            <pc:sldMk cId="716262274" sldId="280"/>
            <ac:picMk id="25" creationId="{7B52493D-A610-E51D-5BCC-B1BB033EC8F9}"/>
          </ac:picMkLst>
        </pc:picChg>
        <pc:picChg chg="mod modCrop">
          <ac:chgData name="本間 春香(HOMMA Haruka)" userId="90c26283-9d43-4ee1-a60a-6a6aa48d5d4c" providerId="ADAL" clId="{9F0EEFA7-31A3-4184-A8E6-241330D32CE6}" dt="2024-11-08T02:27:31.479" v="1470" actId="1038"/>
          <ac:picMkLst>
            <pc:docMk/>
            <pc:sldMk cId="716262274" sldId="280"/>
            <ac:picMk id="26" creationId="{94EF70B8-2BAF-623B-80F4-4C9F228E59C4}"/>
          </ac:picMkLst>
        </pc:pic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27" creationId="{7159AE67-462D-931A-7949-BFC40F043931}"/>
          </ac:picMkLst>
        </pc:pic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29" creationId="{95A2DDCD-8DAA-7EED-7579-8D26D0704D3A}"/>
          </ac:picMkLst>
        </pc:pic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1026" creationId="{8C6366B2-2441-2490-034F-60858C1E506D}"/>
          </ac:picMkLst>
        </pc:picChg>
        <pc:cxnChg chg="mod">
          <ac:chgData name="本間 春香(HOMMA Haruka)" userId="90c26283-9d43-4ee1-a60a-6a6aa48d5d4c" providerId="ADAL" clId="{9F0EEFA7-31A3-4184-A8E6-241330D32CE6}" dt="2024-11-08T02:26:24.186" v="1416" actId="1037"/>
          <ac:cxnSpMkLst>
            <pc:docMk/>
            <pc:sldMk cId="716262274" sldId="280"/>
            <ac:cxnSpMk id="3" creationId="{24D70CC2-C808-08B6-6D97-4D406013B996}"/>
          </ac:cxnSpMkLst>
        </pc:cxnChg>
      </pc:sldChg>
      <pc:sldChg chg="del">
        <pc:chgData name="本間 春香(HOMMA Haruka)" userId="90c26283-9d43-4ee1-a60a-6a6aa48d5d4c" providerId="ADAL" clId="{9F0EEFA7-31A3-4184-A8E6-241330D32CE6}" dt="2024-11-08T01:59:27.357" v="157" actId="47"/>
        <pc:sldMkLst>
          <pc:docMk/>
          <pc:sldMk cId="1543881687" sldId="281"/>
        </pc:sldMkLst>
      </pc:sldChg>
      <pc:sldChg chg="modSp mod">
        <pc:chgData name="本間 春香(HOMMA Haruka)" userId="90c26283-9d43-4ee1-a60a-6a6aa48d5d4c" providerId="ADAL" clId="{9F0EEFA7-31A3-4184-A8E6-241330D32CE6}" dt="2024-11-08T02:31:31.148" v="1564" actId="1038"/>
        <pc:sldMkLst>
          <pc:docMk/>
          <pc:sldMk cId="2891745445" sldId="282"/>
        </pc:sldMkLst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3" creationId="{A3EACCAF-844C-1050-EA8B-3B34BF4F315E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" creationId="{759DCEBC-61A3-584C-A374-E3E482AD13A3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8" creationId="{853D6B13-3150-2F32-AF3E-69E181516911}"/>
          </ac:spMkLst>
        </pc:spChg>
        <pc:spChg chg="mod">
          <ac:chgData name="本間 春香(HOMMA Haruka)" userId="90c26283-9d43-4ee1-a60a-6a6aa48d5d4c" providerId="ADAL" clId="{9F0EEFA7-31A3-4184-A8E6-241330D32CE6}" dt="2024-11-08T02:06:02.707" v="349" actId="1038"/>
          <ac:spMkLst>
            <pc:docMk/>
            <pc:sldMk cId="2891745445" sldId="282"/>
            <ac:spMk id="10" creationId="{CD32CCCA-8295-B130-4841-7D7378451CB1}"/>
          </ac:spMkLst>
        </pc:spChg>
        <pc:spChg chg="mod">
          <ac:chgData name="本間 春香(HOMMA Haruka)" userId="90c26283-9d43-4ee1-a60a-6a6aa48d5d4c" providerId="ADAL" clId="{9F0EEFA7-31A3-4184-A8E6-241330D32CE6}" dt="2024-11-08T02:31:31.148" v="1564" actId="1038"/>
          <ac:spMkLst>
            <pc:docMk/>
            <pc:sldMk cId="2891745445" sldId="282"/>
            <ac:spMk id="14" creationId="{F61ADAB4-48C0-8898-B533-E5EC1DFAB2CE}"/>
          </ac:spMkLst>
        </pc:spChg>
        <pc:spChg chg="mod">
          <ac:chgData name="本間 春香(HOMMA Haruka)" userId="90c26283-9d43-4ee1-a60a-6a6aa48d5d4c" providerId="ADAL" clId="{9F0EEFA7-31A3-4184-A8E6-241330D32CE6}" dt="2024-11-08T02:05:40.367" v="320" actId="1037"/>
          <ac:spMkLst>
            <pc:docMk/>
            <pc:sldMk cId="2891745445" sldId="282"/>
            <ac:spMk id="15" creationId="{3445C1ED-E048-F1BC-71CD-0ADC3ED8F383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23" creationId="{E3066403-9A90-1470-D5F5-EA4945A9594C}"/>
          </ac:spMkLst>
        </pc:spChg>
        <pc:spChg chg="mod">
          <ac:chgData name="本間 春香(HOMMA Haruka)" userId="90c26283-9d43-4ee1-a60a-6a6aa48d5d4c" providerId="ADAL" clId="{9F0EEFA7-31A3-4184-A8E6-241330D32CE6}" dt="2024-11-08T02:15:39.366" v="1299" actId="20577"/>
          <ac:spMkLst>
            <pc:docMk/>
            <pc:sldMk cId="2891745445" sldId="282"/>
            <ac:spMk id="25" creationId="{9C627220-04A5-CD49-D2E3-5D77CE381B34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30" creationId="{1B4F775E-3CD4-12DE-9AC2-CE8F99DA706D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37" creationId="{C37E2B97-CBAF-5777-907E-C306F305047A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2" creationId="{F227AA91-4F97-A2A6-136D-C844D069A34D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3" creationId="{CAB8C917-93AA-E68E-6BEA-09BADBE965B5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4" creationId="{679FB6B7-EF94-A09A-AB5D-2DA844412F2D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5" creationId="{66621BFF-A45B-CFC3-B0AA-DD2825438056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6" creationId="{23EDB3D4-7D9D-F95F-B442-09F66D88E5CA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7" creationId="{2CE32725-3134-A904-1CA5-294107D0DF55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8" creationId="{B0D684E2-4E65-A1B7-2CDD-0BB87CCB4A5E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50" creationId="{092CCE4A-37AF-A0A7-C7EA-4F4C372CCAEE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51" creationId="{2803CE33-4DD2-7D68-C7B0-392C5DEBF7E4}"/>
          </ac:spMkLst>
        </pc:spChg>
        <pc:graphicFrameChg chg="mod">
          <ac:chgData name="本間 春香(HOMMA Haruka)" userId="90c26283-9d43-4ee1-a60a-6a6aa48d5d4c" providerId="ADAL" clId="{9F0EEFA7-31A3-4184-A8E6-241330D32CE6}" dt="2024-11-08T02:06:30.338" v="434" actId="1037"/>
          <ac:graphicFrameMkLst>
            <pc:docMk/>
            <pc:sldMk cId="2891745445" sldId="282"/>
            <ac:graphicFrameMk id="20" creationId="{A3DCEAB9-1409-C764-C997-FF7E3E9D6C7D}"/>
          </ac:graphicFrameMkLst>
        </pc:graphicFrameChg>
        <pc:graphicFrameChg chg="mod">
          <ac:chgData name="本間 春香(HOMMA Haruka)" userId="90c26283-9d43-4ee1-a60a-6a6aa48d5d4c" providerId="ADAL" clId="{9F0EEFA7-31A3-4184-A8E6-241330D32CE6}" dt="2024-11-08T02:06:30.338" v="434" actId="1037"/>
          <ac:graphicFrameMkLst>
            <pc:docMk/>
            <pc:sldMk cId="2891745445" sldId="282"/>
            <ac:graphicFrameMk id="36" creationId="{AC27063B-C126-B690-6F71-5D4C6DAC2C4C}"/>
          </ac:graphicFrameMkLst>
        </pc:graphicFrame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2" creationId="{62391918-BB3B-0D56-F7F4-2BE2CA6952D0}"/>
          </ac:picMkLst>
        </pc:picChg>
        <pc:picChg chg="mod">
          <ac:chgData name="本間 春香(HOMMA Haruka)" userId="90c26283-9d43-4ee1-a60a-6a6aa48d5d4c" providerId="ADAL" clId="{9F0EEFA7-31A3-4184-A8E6-241330D32CE6}" dt="2024-11-08T02:31:31.148" v="1564" actId="1038"/>
          <ac:picMkLst>
            <pc:docMk/>
            <pc:sldMk cId="2891745445" sldId="282"/>
            <ac:picMk id="5" creationId="{185C14E0-517A-0443-31D0-5DC24636E836}"/>
          </ac:picMkLst>
        </pc:picChg>
        <pc:picChg chg="mod">
          <ac:chgData name="本間 春香(HOMMA Haruka)" userId="90c26283-9d43-4ee1-a60a-6a6aa48d5d4c" providerId="ADAL" clId="{9F0EEFA7-31A3-4184-A8E6-241330D32CE6}" dt="2024-11-08T02:25:43.967" v="1413" actId="1037"/>
          <ac:picMkLst>
            <pc:docMk/>
            <pc:sldMk cId="2891745445" sldId="282"/>
            <ac:picMk id="6" creationId="{86F44199-7169-12AF-4639-B1BD1FF829A2}"/>
          </ac:picMkLst>
        </pc:picChg>
        <pc:picChg chg="mod">
          <ac:chgData name="本間 春香(HOMMA Haruka)" userId="90c26283-9d43-4ee1-a60a-6a6aa48d5d4c" providerId="ADAL" clId="{9F0EEFA7-31A3-4184-A8E6-241330D32CE6}" dt="2024-11-08T02:31:31.148" v="1564" actId="1038"/>
          <ac:picMkLst>
            <pc:docMk/>
            <pc:sldMk cId="2891745445" sldId="282"/>
            <ac:picMk id="7" creationId="{5B2A9A3E-9391-CC13-9148-F73FA2CC98E5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11" creationId="{8C4FB75C-A7C1-CEDB-009D-F8D7EAA894FB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13" creationId="{DCADD32C-4B2E-F44E-DF7E-69CCF7A002BD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19" creationId="{B29A4A08-AEF9-FF83-EDBC-73761664516D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22" creationId="{1440B311-15B9-E8FA-1B78-92273F0DBD24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39" creationId="{32BEDE33-18C9-B4E4-0FC0-ECA5054E605C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41" creationId="{4637D0DA-F008-FE2B-9A8A-36C3F1D8CA12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53" creationId="{45886077-7C3E-1749-2FF3-49865E405E20}"/>
          </ac:picMkLst>
        </pc:picChg>
        <pc:cxnChg chg="mod">
          <ac:chgData name="本間 春香(HOMMA Haruka)" userId="90c26283-9d43-4ee1-a60a-6a6aa48d5d4c" providerId="ADAL" clId="{9F0EEFA7-31A3-4184-A8E6-241330D32CE6}" dt="2024-11-08T02:06:02.707" v="349" actId="1038"/>
          <ac:cxnSpMkLst>
            <pc:docMk/>
            <pc:sldMk cId="2891745445" sldId="282"/>
            <ac:cxnSpMk id="24" creationId="{B18F5783-3BC9-A9CD-E6EE-EB813AF00D43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25:23.613" v="1403" actId="1035"/>
        <pc:sldMkLst>
          <pc:docMk/>
          <pc:sldMk cId="4108223293" sldId="283"/>
        </pc:sldMkLst>
        <pc:spChg chg="mod">
          <ac:chgData name="本間 春香(HOMMA Haruka)" userId="90c26283-9d43-4ee1-a60a-6a6aa48d5d4c" providerId="ADAL" clId="{9F0EEFA7-31A3-4184-A8E6-241330D32CE6}" dt="2024-11-08T02:15:43.645" v="1301" actId="20577"/>
          <ac:spMkLst>
            <pc:docMk/>
            <pc:sldMk cId="4108223293" sldId="283"/>
            <ac:spMk id="5" creationId="{2D04B96A-A489-AE00-8F59-53ECAE68617E}"/>
          </ac:spMkLst>
        </pc:spChg>
        <pc:spChg chg="mod">
          <ac:chgData name="本間 春香(HOMMA Haruka)" userId="90c26283-9d43-4ee1-a60a-6a6aa48d5d4c" providerId="ADAL" clId="{9F0EEFA7-31A3-4184-A8E6-241330D32CE6}" dt="2024-11-08T02:25:23.613" v="1403" actId="1035"/>
          <ac:spMkLst>
            <pc:docMk/>
            <pc:sldMk cId="4108223293" sldId="283"/>
            <ac:spMk id="52" creationId="{0F294396-E65B-BD0A-E5F4-9036432F311D}"/>
          </ac:spMkLst>
        </pc:spChg>
        <pc:spChg chg="mod">
          <ac:chgData name="本間 春香(HOMMA Haruka)" userId="90c26283-9d43-4ee1-a60a-6a6aa48d5d4c" providerId="ADAL" clId="{9F0EEFA7-31A3-4184-A8E6-241330D32CE6}" dt="2024-11-08T02:07:14.090" v="586" actId="1037"/>
          <ac:spMkLst>
            <pc:docMk/>
            <pc:sldMk cId="4108223293" sldId="283"/>
            <ac:spMk id="61" creationId="{5098FAD3-7EB3-49F6-9298-6FBD8ED443FC}"/>
          </ac:spMkLst>
        </pc:spChg>
        <pc:spChg chg="mod">
          <ac:chgData name="本間 春香(HOMMA Haruka)" userId="90c26283-9d43-4ee1-a60a-6a6aa48d5d4c" providerId="ADAL" clId="{9F0EEFA7-31A3-4184-A8E6-241330D32CE6}" dt="2024-11-08T02:07:14.090" v="586" actId="1037"/>
          <ac:spMkLst>
            <pc:docMk/>
            <pc:sldMk cId="4108223293" sldId="283"/>
            <ac:spMk id="63" creationId="{60C368C7-DAAD-A29F-23C1-B777871DC7B8}"/>
          </ac:spMkLst>
        </pc:spChg>
        <pc:picChg chg="mod">
          <ac:chgData name="本間 春香(HOMMA Haruka)" userId="90c26283-9d43-4ee1-a60a-6a6aa48d5d4c" providerId="ADAL" clId="{9F0EEFA7-31A3-4184-A8E6-241330D32CE6}" dt="2024-11-08T02:25:02.969" v="1395" actId="1076"/>
          <ac:picMkLst>
            <pc:docMk/>
            <pc:sldMk cId="4108223293" sldId="283"/>
            <ac:picMk id="49" creationId="{EC67E1A9-3A12-5709-F027-14BDEAE6D0C9}"/>
          </ac:picMkLst>
        </pc:picChg>
        <pc:picChg chg="mod">
          <ac:chgData name="本間 春香(HOMMA Haruka)" userId="90c26283-9d43-4ee1-a60a-6a6aa48d5d4c" providerId="ADAL" clId="{9F0EEFA7-31A3-4184-A8E6-241330D32CE6}" dt="2024-11-08T02:25:02.969" v="1395" actId="1076"/>
          <ac:picMkLst>
            <pc:docMk/>
            <pc:sldMk cId="4108223293" sldId="283"/>
            <ac:picMk id="51" creationId="{466B32DE-2A74-6C9F-3974-F069F43E56DF}"/>
          </ac:picMkLst>
        </pc:picChg>
        <pc:picChg chg="mod">
          <ac:chgData name="本間 春香(HOMMA Haruka)" userId="90c26283-9d43-4ee1-a60a-6a6aa48d5d4c" providerId="ADAL" clId="{9F0EEFA7-31A3-4184-A8E6-241330D32CE6}" dt="2024-11-08T02:08:11.354" v="700" actId="1037"/>
          <ac:picMkLst>
            <pc:docMk/>
            <pc:sldMk cId="4108223293" sldId="283"/>
            <ac:picMk id="55" creationId="{E1AB2CF8-AD98-FF07-0BF6-1BE026FB05B2}"/>
          </ac:picMkLst>
        </pc:picChg>
        <pc:cxnChg chg="mod">
          <ac:chgData name="本間 春香(HOMMA Haruka)" userId="90c26283-9d43-4ee1-a60a-6a6aa48d5d4c" providerId="ADAL" clId="{9F0EEFA7-31A3-4184-A8E6-241330D32CE6}" dt="2024-11-08T02:07:14.090" v="586" actId="1037"/>
          <ac:cxnSpMkLst>
            <pc:docMk/>
            <pc:sldMk cId="4108223293" sldId="283"/>
            <ac:cxnSpMk id="62" creationId="{A9372412-0468-AAAE-8A18-F8D16AEE68AD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27:59.141" v="1482" actId="1037"/>
        <pc:sldMkLst>
          <pc:docMk/>
          <pc:sldMk cId="1083293570" sldId="284"/>
        </pc:sldMkLst>
        <pc:spChg chg="mod">
          <ac:chgData name="本間 春香(HOMMA Haruka)" userId="90c26283-9d43-4ee1-a60a-6a6aa48d5d4c" providerId="ADAL" clId="{9F0EEFA7-31A3-4184-A8E6-241330D32CE6}" dt="2024-11-08T02:16:28.877" v="1309" actId="20577"/>
          <ac:spMkLst>
            <pc:docMk/>
            <pc:sldMk cId="1083293570" sldId="284"/>
            <ac:spMk id="2" creationId="{102680DE-5D87-51EC-BC32-C62AB3592267}"/>
          </ac:spMkLst>
        </pc:spChg>
        <pc:spChg chg="mod">
          <ac:chgData name="本間 春香(HOMMA Haruka)" userId="90c26283-9d43-4ee1-a60a-6a6aa48d5d4c" providerId="ADAL" clId="{9F0EEFA7-31A3-4184-A8E6-241330D32CE6}" dt="2024-11-08T02:10:19.167" v="1088" actId="1037"/>
          <ac:spMkLst>
            <pc:docMk/>
            <pc:sldMk cId="1083293570" sldId="284"/>
            <ac:spMk id="14" creationId="{F0477985-E71F-8DE5-C2F9-C4D185FB29BA}"/>
          </ac:spMkLst>
        </pc:spChg>
        <pc:spChg chg="mod">
          <ac:chgData name="本間 春香(HOMMA Haruka)" userId="90c26283-9d43-4ee1-a60a-6a6aa48d5d4c" providerId="ADAL" clId="{9F0EEFA7-31A3-4184-A8E6-241330D32CE6}" dt="2024-11-08T02:27:59.141" v="1482" actId="1037"/>
          <ac:spMkLst>
            <pc:docMk/>
            <pc:sldMk cId="1083293570" sldId="284"/>
            <ac:spMk id="19" creationId="{412CA189-9BBD-D94D-454B-9CB39CF2286E}"/>
          </ac:spMkLst>
        </pc:spChg>
        <pc:spChg chg="mod">
          <ac:chgData name="本間 春香(HOMMA Haruka)" userId="90c26283-9d43-4ee1-a60a-6a6aa48d5d4c" providerId="ADAL" clId="{9F0EEFA7-31A3-4184-A8E6-241330D32CE6}" dt="2024-11-08T02:27:59.141" v="1482" actId="1037"/>
          <ac:spMkLst>
            <pc:docMk/>
            <pc:sldMk cId="1083293570" sldId="284"/>
            <ac:spMk id="20" creationId="{DA55F996-1C79-637D-56FF-D5309B88259A}"/>
          </ac:spMkLst>
        </pc:spChg>
        <pc:graphicFrameChg chg="mod">
          <ac:chgData name="本間 春香(HOMMA Haruka)" userId="90c26283-9d43-4ee1-a60a-6a6aa48d5d4c" providerId="ADAL" clId="{9F0EEFA7-31A3-4184-A8E6-241330D32CE6}" dt="2024-11-08T02:27:59.141" v="1482" actId="1037"/>
          <ac:graphicFrameMkLst>
            <pc:docMk/>
            <pc:sldMk cId="1083293570" sldId="284"/>
            <ac:graphicFrameMk id="12" creationId="{2436A207-6513-8193-FA42-6EA59C4280AE}"/>
          </ac:graphicFrameMkLst>
        </pc:graphicFrameChg>
        <pc:graphicFrameChg chg="mod">
          <ac:chgData name="本間 春香(HOMMA Haruka)" userId="90c26283-9d43-4ee1-a60a-6a6aa48d5d4c" providerId="ADAL" clId="{9F0EEFA7-31A3-4184-A8E6-241330D32CE6}" dt="2024-11-08T02:27:59.141" v="1482" actId="1037"/>
          <ac:graphicFrameMkLst>
            <pc:docMk/>
            <pc:sldMk cId="1083293570" sldId="284"/>
            <ac:graphicFrameMk id="16" creationId="{4034AC05-BCD9-126C-209C-641FB58FEBFA}"/>
          </ac:graphicFrameMkLst>
        </pc:graphicFrameChg>
        <pc:graphicFrameChg chg="mod">
          <ac:chgData name="本間 春香(HOMMA Haruka)" userId="90c26283-9d43-4ee1-a60a-6a6aa48d5d4c" providerId="ADAL" clId="{9F0EEFA7-31A3-4184-A8E6-241330D32CE6}" dt="2024-11-08T02:27:59.141" v="1482" actId="1037"/>
          <ac:graphicFrameMkLst>
            <pc:docMk/>
            <pc:sldMk cId="1083293570" sldId="284"/>
            <ac:graphicFrameMk id="18" creationId="{4CF26EAF-7732-2E65-6C6F-DCD65E6B5CA6}"/>
          </ac:graphicFrameMkLst>
        </pc:graphicFrameChg>
        <pc:picChg chg="mod">
          <ac:chgData name="本間 春香(HOMMA Haruka)" userId="90c26283-9d43-4ee1-a60a-6a6aa48d5d4c" providerId="ADAL" clId="{9F0EEFA7-31A3-4184-A8E6-241330D32CE6}" dt="2024-11-08T02:10:21.289" v="1089" actId="1037"/>
          <ac:picMkLst>
            <pc:docMk/>
            <pc:sldMk cId="1083293570" sldId="284"/>
            <ac:picMk id="4" creationId="{BDE698CD-3A4A-A395-FB56-AF06703D5E21}"/>
          </ac:picMkLst>
        </pc:picChg>
        <pc:cxnChg chg="mod">
          <ac:chgData name="本間 春香(HOMMA Haruka)" userId="90c26283-9d43-4ee1-a60a-6a6aa48d5d4c" providerId="ADAL" clId="{9F0EEFA7-31A3-4184-A8E6-241330D32CE6}" dt="2024-11-08T02:10:19.167" v="1088" actId="1037"/>
          <ac:cxnSpMkLst>
            <pc:docMk/>
            <pc:sldMk cId="1083293570" sldId="284"/>
            <ac:cxnSpMk id="15" creationId="{14BD5ACD-CE84-D6F3-4BAE-072798CE1FBD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16:33.723" v="1311" actId="20577"/>
        <pc:sldMkLst>
          <pc:docMk/>
          <pc:sldMk cId="4132589824" sldId="285"/>
        </pc:sldMkLst>
        <pc:spChg chg="mod">
          <ac:chgData name="本間 春香(HOMMA Haruka)" userId="90c26283-9d43-4ee1-a60a-6a6aa48d5d4c" providerId="ADAL" clId="{9F0EEFA7-31A3-4184-A8E6-241330D32CE6}" dt="2024-11-08T02:10:46.106" v="1206" actId="1038"/>
          <ac:spMkLst>
            <pc:docMk/>
            <pc:sldMk cId="4132589824" sldId="285"/>
            <ac:spMk id="2" creationId="{E345CF5E-3B93-F4C5-7CC0-4D0070BA1939}"/>
          </ac:spMkLst>
        </pc:spChg>
        <pc:spChg chg="mod">
          <ac:chgData name="本間 春香(HOMMA Haruka)" userId="90c26283-9d43-4ee1-a60a-6a6aa48d5d4c" providerId="ADAL" clId="{9F0EEFA7-31A3-4184-A8E6-241330D32CE6}" dt="2024-11-08T02:10:46.106" v="1206" actId="1038"/>
          <ac:spMkLst>
            <pc:docMk/>
            <pc:sldMk cId="4132589824" sldId="285"/>
            <ac:spMk id="5" creationId="{737C76AB-E7D0-1D60-5E2A-C27819A99CF4}"/>
          </ac:spMkLst>
        </pc:spChg>
        <pc:spChg chg="mod">
          <ac:chgData name="本間 春香(HOMMA Haruka)" userId="90c26283-9d43-4ee1-a60a-6a6aa48d5d4c" providerId="ADAL" clId="{9F0EEFA7-31A3-4184-A8E6-241330D32CE6}" dt="2024-11-08T02:16:33.723" v="1311" actId="20577"/>
          <ac:spMkLst>
            <pc:docMk/>
            <pc:sldMk cId="4132589824" sldId="285"/>
            <ac:spMk id="7" creationId="{C65638F9-9A89-AFBA-E04F-B8A633F62176}"/>
          </ac:spMkLst>
        </pc:spChg>
        <pc:graphicFrameChg chg="mod">
          <ac:chgData name="本間 春香(HOMMA Haruka)" userId="90c26283-9d43-4ee1-a60a-6a6aa48d5d4c" providerId="ADAL" clId="{9F0EEFA7-31A3-4184-A8E6-241330D32CE6}" dt="2024-11-08T02:11:07.530" v="1295" actId="1035"/>
          <ac:graphicFrameMkLst>
            <pc:docMk/>
            <pc:sldMk cId="4132589824" sldId="285"/>
            <ac:graphicFrameMk id="4" creationId="{5A51E387-B6E2-976D-9061-95E54C744A76}"/>
          </ac:graphicFrameMkLst>
        </pc:graphicFrameChg>
        <pc:picChg chg="mod">
          <ac:chgData name="本間 春香(HOMMA Haruka)" userId="90c26283-9d43-4ee1-a60a-6a6aa48d5d4c" providerId="ADAL" clId="{9F0EEFA7-31A3-4184-A8E6-241330D32CE6}" dt="2024-11-08T02:11:08.811" v="1297" actId="1035"/>
          <ac:picMkLst>
            <pc:docMk/>
            <pc:sldMk cId="4132589824" sldId="285"/>
            <ac:picMk id="10" creationId="{CD155964-F388-7567-D594-0A5A8F269B23}"/>
          </ac:picMkLst>
        </pc:picChg>
        <pc:cxnChg chg="mod">
          <ac:chgData name="本間 春香(HOMMA Haruka)" userId="90c26283-9d43-4ee1-a60a-6a6aa48d5d4c" providerId="ADAL" clId="{9F0EEFA7-31A3-4184-A8E6-241330D32CE6}" dt="2024-11-08T02:10:46.106" v="1206" actId="1038"/>
          <ac:cxnSpMkLst>
            <pc:docMk/>
            <pc:sldMk cId="4132589824" sldId="285"/>
            <ac:cxnSpMk id="3" creationId="{24D70CC2-C808-08B6-6D97-4D406013B996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03:38.908" v="281" actId="1035"/>
        <pc:sldMkLst>
          <pc:docMk/>
          <pc:sldMk cId="716833231" sldId="286"/>
        </pc:sldMkLst>
        <pc:spChg chg="mod">
          <ac:chgData name="本間 春香(HOMMA Haruka)" userId="90c26283-9d43-4ee1-a60a-6a6aa48d5d4c" providerId="ADAL" clId="{9F0EEFA7-31A3-4184-A8E6-241330D32CE6}" dt="2024-11-08T02:03:38.908" v="281" actId="1035"/>
          <ac:spMkLst>
            <pc:docMk/>
            <pc:sldMk cId="716833231" sldId="286"/>
            <ac:spMk id="7" creationId="{4679D455-134F-8054-F93D-6AC69DAF5836}"/>
          </ac:spMkLst>
        </pc:spChg>
        <pc:spChg chg="mod">
          <ac:chgData name="本間 春香(HOMMA Haruka)" userId="90c26283-9d43-4ee1-a60a-6a6aa48d5d4c" providerId="ADAL" clId="{9F0EEFA7-31A3-4184-A8E6-241330D32CE6}" dt="2024-11-08T02:03:26.731" v="272" actId="1038"/>
          <ac:spMkLst>
            <pc:docMk/>
            <pc:sldMk cId="716833231" sldId="286"/>
            <ac:spMk id="10" creationId="{CD32CCCA-8295-B130-4841-7D7378451CB1}"/>
          </ac:spMkLst>
        </pc:spChg>
        <pc:spChg chg="mod">
          <ac:chgData name="本間 春香(HOMMA Haruka)" userId="90c26283-9d43-4ee1-a60a-6a6aa48d5d4c" providerId="ADAL" clId="{9F0EEFA7-31A3-4184-A8E6-241330D32CE6}" dt="2024-11-08T02:03:21.890" v="264" actId="554"/>
          <ac:spMkLst>
            <pc:docMk/>
            <pc:sldMk cId="716833231" sldId="286"/>
            <ac:spMk id="38" creationId="{AB567A06-4E4A-3401-1CB2-0623E588D83E}"/>
          </ac:spMkLst>
        </pc:spChg>
        <pc:spChg chg="mod">
          <ac:chgData name="本間 春香(HOMMA Haruka)" userId="90c26283-9d43-4ee1-a60a-6a6aa48d5d4c" providerId="ADAL" clId="{9F0EEFA7-31A3-4184-A8E6-241330D32CE6}" dt="2024-11-08T02:03:07.444" v="223" actId="1038"/>
          <ac:spMkLst>
            <pc:docMk/>
            <pc:sldMk cId="716833231" sldId="286"/>
            <ac:spMk id="39" creationId="{7F518C3B-9BAE-1AD2-A852-921AA060B4C6}"/>
          </ac:spMkLst>
        </pc:spChg>
        <pc:cxnChg chg="mod">
          <ac:chgData name="本間 春香(HOMMA Haruka)" userId="90c26283-9d43-4ee1-a60a-6a6aa48d5d4c" providerId="ADAL" clId="{9F0EEFA7-31A3-4184-A8E6-241330D32CE6}" dt="2024-11-08T02:03:07.444" v="223" actId="1038"/>
          <ac:cxnSpMkLst>
            <pc:docMk/>
            <pc:sldMk cId="716833231" sldId="286"/>
            <ac:cxnSpMk id="24" creationId="{B18F5783-3BC9-A9CD-E6EE-EB813AF00D43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69301-9189-40AE-B7FD-C268450DB8D3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kumimoji="1" lang="ja-JP" altLang="en-US"/>
        </a:p>
      </dgm:t>
    </dgm:pt>
    <dgm:pt modelId="{24B94578-93F7-4FA6-805C-1DEEF874A812}">
      <dgm:prSet phldrT="[テキスト]" custT="1"/>
      <dgm:spPr>
        <a:solidFill>
          <a:srgbClr val="FCDE00"/>
        </a:solidFill>
        <a:ln>
          <a:noFill/>
        </a:ln>
      </dgm:spPr>
      <dgm:t>
        <a:bodyPr/>
        <a:lstStyle/>
        <a:p>
          <a:endParaRPr kumimoji="1" lang="en-US" altLang="ja-JP" sz="2400" b="1">
            <a:solidFill>
              <a:schemeClr val="tx1"/>
            </a:solidFill>
          </a:endParaRPr>
        </a:p>
        <a:p>
          <a:endParaRPr kumimoji="1" lang="en-US" altLang="ja-JP" sz="2400" b="1">
            <a:solidFill>
              <a:schemeClr val="tx1"/>
            </a:solidFill>
          </a:endParaRPr>
        </a:p>
        <a:p>
          <a:r>
            <a:rPr kumimoji="1" lang="ja-JP" altLang="en-US" sz="2400" b="1">
              <a:solidFill>
                <a:schemeClr val="tx1"/>
              </a:solidFill>
            </a:rPr>
            <a:t>現状把握</a:t>
          </a:r>
          <a:endParaRPr kumimoji="1" lang="en-US" altLang="ja-JP" sz="2400" b="1">
            <a:solidFill>
              <a:schemeClr val="tx1"/>
            </a:solidFill>
          </a:endParaRPr>
        </a:p>
      </dgm:t>
    </dgm:pt>
    <dgm:pt modelId="{4EA7D3BB-80C0-4D45-BBD2-44E24E96F029}" type="parTrans" cxnId="{B0566F95-A6AC-45E0-8D3B-A305317B0327}">
      <dgm:prSet/>
      <dgm:spPr/>
      <dgm:t>
        <a:bodyPr/>
        <a:lstStyle/>
        <a:p>
          <a:endParaRPr kumimoji="1" lang="ja-JP" altLang="en-US" sz="1400"/>
        </a:p>
      </dgm:t>
    </dgm:pt>
    <dgm:pt modelId="{C86B5173-3A4E-4DA8-B41E-A11F2B4319F4}" type="sibTrans" cxnId="{B0566F95-A6AC-45E0-8D3B-A305317B0327}">
      <dgm:prSet/>
      <dgm:spPr/>
      <dgm:t>
        <a:bodyPr/>
        <a:lstStyle/>
        <a:p>
          <a:endParaRPr kumimoji="1" lang="ja-JP" altLang="en-US" sz="1400"/>
        </a:p>
      </dgm:t>
    </dgm:pt>
    <dgm:pt modelId="{B386B1DD-0720-4B64-872A-2649EB494186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>
              <a:latin typeface="+mn-ea"/>
              <a:ea typeface="+mn-ea"/>
            </a:rPr>
            <a:t>乳用牛の被害・健康状態の確認</a:t>
          </a:r>
        </a:p>
      </dgm:t>
    </dgm:pt>
    <dgm:pt modelId="{D8522D73-ADC2-4EDA-ACA6-AF52E188F87E}" type="parTrans" cxnId="{9AF42302-E42E-4D83-9E0C-B6280CD83329}">
      <dgm:prSet/>
      <dgm:spPr/>
      <dgm:t>
        <a:bodyPr/>
        <a:lstStyle/>
        <a:p>
          <a:endParaRPr kumimoji="1" lang="ja-JP" altLang="en-US" sz="1400"/>
        </a:p>
      </dgm:t>
    </dgm:pt>
    <dgm:pt modelId="{EE4992B5-2C4B-4E3F-9230-D1F0ED8B06D4}" type="sibTrans" cxnId="{9AF42302-E42E-4D83-9E0C-B6280CD83329}">
      <dgm:prSet/>
      <dgm:spPr/>
      <dgm:t>
        <a:bodyPr/>
        <a:lstStyle/>
        <a:p>
          <a:endParaRPr kumimoji="1" lang="ja-JP" altLang="en-US" sz="1400"/>
        </a:p>
      </dgm:t>
    </dgm:pt>
    <dgm:pt modelId="{CA06EC11-BC55-4490-950F-E8BE0ED47FCE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>
              <a:latin typeface="+mn-ea"/>
              <a:ea typeface="+mn-ea"/>
            </a:rPr>
            <a:t>施設・設備の被害確認</a:t>
          </a:r>
        </a:p>
      </dgm:t>
    </dgm:pt>
    <dgm:pt modelId="{20261B40-13A6-480B-901D-27B5C9BEEF43}" type="parTrans" cxnId="{600240C8-CB47-4AD5-87A0-BE071DD0BFF9}">
      <dgm:prSet/>
      <dgm:spPr/>
      <dgm:t>
        <a:bodyPr/>
        <a:lstStyle/>
        <a:p>
          <a:endParaRPr kumimoji="1" lang="ja-JP" altLang="en-US" sz="1400"/>
        </a:p>
      </dgm:t>
    </dgm:pt>
    <dgm:pt modelId="{F3AB2C50-2363-487E-B2D6-56ECEDBEAD42}" type="sibTrans" cxnId="{600240C8-CB47-4AD5-87A0-BE071DD0BFF9}">
      <dgm:prSet/>
      <dgm:spPr/>
      <dgm:t>
        <a:bodyPr/>
        <a:lstStyle/>
        <a:p>
          <a:endParaRPr kumimoji="1" lang="ja-JP" altLang="en-US" sz="1400"/>
        </a:p>
      </dgm:t>
    </dgm:pt>
    <dgm:pt modelId="{50BDEC00-4C30-4014-B2BE-55F9C3D31897}">
      <dgm:prSet phldrT="[テキスト]" custT="1"/>
      <dgm:spPr>
        <a:solidFill>
          <a:srgbClr val="FCDE00"/>
        </a:solidFill>
        <a:ln>
          <a:noFill/>
        </a:ln>
      </dgm:spPr>
      <dgm:t>
        <a:bodyPr/>
        <a:lstStyle/>
        <a:p>
          <a:endParaRPr kumimoji="1" lang="en-US" altLang="ja-JP" sz="2400" b="1">
            <a:solidFill>
              <a:schemeClr val="tx1"/>
            </a:solidFill>
          </a:endParaRPr>
        </a:p>
        <a:p>
          <a:r>
            <a:rPr kumimoji="1" lang="ja-JP" altLang="en-US" sz="2400" b="1">
              <a:solidFill>
                <a:schemeClr val="tx1"/>
              </a:solidFill>
            </a:rPr>
            <a:t>　</a:t>
          </a:r>
          <a:r>
            <a:rPr kumimoji="1" lang="en-US" altLang="ja-JP" sz="2400" b="1">
              <a:solidFill>
                <a:schemeClr val="tx1"/>
              </a:solidFill>
            </a:rPr>
            <a:t/>
          </a:r>
          <a:br>
            <a:rPr kumimoji="1" lang="en-US" altLang="ja-JP" sz="2400" b="1">
              <a:solidFill>
                <a:schemeClr val="tx1"/>
              </a:solidFill>
            </a:rPr>
          </a:br>
          <a:r>
            <a:rPr kumimoji="1" lang="ja-JP" altLang="en-US" sz="2400" b="1">
              <a:solidFill>
                <a:schemeClr val="tx1"/>
              </a:solidFill>
            </a:rPr>
            <a:t>作業準備</a:t>
          </a:r>
        </a:p>
      </dgm:t>
    </dgm:pt>
    <dgm:pt modelId="{8F43508E-0160-4BD2-A50B-A66397B35FCD}" type="parTrans" cxnId="{E805C3F5-9A5D-4586-AC7D-EBCC8DFCA9CB}">
      <dgm:prSet/>
      <dgm:spPr/>
      <dgm:t>
        <a:bodyPr/>
        <a:lstStyle/>
        <a:p>
          <a:endParaRPr kumimoji="1" lang="ja-JP" altLang="en-US" sz="1400"/>
        </a:p>
      </dgm:t>
    </dgm:pt>
    <dgm:pt modelId="{4E625CCA-AEF2-4BAA-B2A9-BE255841DBEB}" type="sibTrans" cxnId="{E805C3F5-9A5D-4586-AC7D-EBCC8DFCA9CB}">
      <dgm:prSet/>
      <dgm:spPr/>
      <dgm:t>
        <a:bodyPr/>
        <a:lstStyle/>
        <a:p>
          <a:endParaRPr kumimoji="1" lang="ja-JP" altLang="en-US" sz="1400"/>
        </a:p>
      </dgm:t>
    </dgm:pt>
    <dgm:pt modelId="{A4323668-F926-46B2-B43B-319E2BCF068F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/>
            <a:t>被災状況に応じた作業方針決め</a:t>
          </a:r>
        </a:p>
      </dgm:t>
    </dgm:pt>
    <dgm:pt modelId="{A5074D4B-BAFB-469D-AC4F-336224C183DA}" type="parTrans" cxnId="{BE396D87-B84F-4790-BA73-0E30D9A94816}">
      <dgm:prSet/>
      <dgm:spPr/>
      <dgm:t>
        <a:bodyPr/>
        <a:lstStyle/>
        <a:p>
          <a:endParaRPr kumimoji="1" lang="ja-JP" altLang="en-US" sz="1400"/>
        </a:p>
      </dgm:t>
    </dgm:pt>
    <dgm:pt modelId="{82C808C8-6D3B-4092-BB3F-DFCA52915364}" type="sibTrans" cxnId="{BE396D87-B84F-4790-BA73-0E30D9A94816}">
      <dgm:prSet/>
      <dgm:spPr/>
      <dgm:t>
        <a:bodyPr/>
        <a:lstStyle/>
        <a:p>
          <a:endParaRPr kumimoji="1" lang="ja-JP" altLang="en-US" sz="1400"/>
        </a:p>
      </dgm:t>
    </dgm:pt>
    <dgm:pt modelId="{894EF80F-D246-4AD7-9756-601D84FE0B54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従業員への指示</a:t>
          </a:r>
        </a:p>
      </dgm:t>
    </dgm:pt>
    <dgm:pt modelId="{F2A1DDE4-DF77-493E-840D-F51709E6017A}" type="parTrans" cxnId="{5CD69F1F-8138-4E54-BDE0-7FF5A2755058}">
      <dgm:prSet/>
      <dgm:spPr/>
      <dgm:t>
        <a:bodyPr/>
        <a:lstStyle/>
        <a:p>
          <a:endParaRPr kumimoji="1" lang="ja-JP" altLang="en-US" sz="1400"/>
        </a:p>
      </dgm:t>
    </dgm:pt>
    <dgm:pt modelId="{1B81963A-1BFF-4C22-8555-7AFAC0E67425}" type="sibTrans" cxnId="{5CD69F1F-8138-4E54-BDE0-7FF5A2755058}">
      <dgm:prSet/>
      <dgm:spPr/>
      <dgm:t>
        <a:bodyPr/>
        <a:lstStyle/>
        <a:p>
          <a:endParaRPr kumimoji="1" lang="ja-JP" altLang="en-US" sz="1400"/>
        </a:p>
      </dgm:t>
    </dgm:pt>
    <dgm:pt modelId="{60978DEE-EF28-46CD-B380-4C1E13046B7B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/>
            <a:t>搾乳作業の実施</a:t>
          </a:r>
        </a:p>
      </dgm:t>
    </dgm:pt>
    <dgm:pt modelId="{ED6B2B71-460C-4DF7-BEA8-6B2E2CC7ACD2}" type="parTrans" cxnId="{495D1287-4F70-4B19-A7C6-60C432C068E8}">
      <dgm:prSet/>
      <dgm:spPr/>
      <dgm:t>
        <a:bodyPr/>
        <a:lstStyle/>
        <a:p>
          <a:endParaRPr kumimoji="1" lang="ja-JP" altLang="en-US" sz="1400"/>
        </a:p>
      </dgm:t>
    </dgm:pt>
    <dgm:pt modelId="{4F409E07-A8CF-4512-A694-5A4388179B42}" type="sibTrans" cxnId="{495D1287-4F70-4B19-A7C6-60C432C068E8}">
      <dgm:prSet/>
      <dgm:spPr/>
      <dgm:t>
        <a:bodyPr/>
        <a:lstStyle/>
        <a:p>
          <a:endParaRPr kumimoji="1" lang="ja-JP" altLang="en-US" sz="1400"/>
        </a:p>
      </dgm:t>
    </dgm:pt>
    <dgm:pt modelId="{B5A8A8C4-6A0D-4E1C-833F-C97067B3E462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>
              <a:latin typeface="+mn-ea"/>
              <a:ea typeface="+mn-ea"/>
            </a:rPr>
            <a:t>作業対応の確認</a:t>
          </a:r>
        </a:p>
      </dgm:t>
    </dgm:pt>
    <dgm:pt modelId="{9E142D4E-BCCB-42F1-8AFB-2AE6EF0CC586}" type="parTrans" cxnId="{055DEAF4-5CC5-42CE-90DA-28666A70B208}">
      <dgm:prSet/>
      <dgm:spPr/>
      <dgm:t>
        <a:bodyPr/>
        <a:lstStyle/>
        <a:p>
          <a:endParaRPr kumimoji="1" lang="ja-JP" altLang="en-US"/>
        </a:p>
      </dgm:t>
    </dgm:pt>
    <dgm:pt modelId="{BD81AA25-0FB3-4615-9D87-168BC6508B20}" type="sibTrans" cxnId="{055DEAF4-5CC5-42CE-90DA-28666A70B208}">
      <dgm:prSet/>
      <dgm:spPr/>
      <dgm:t>
        <a:bodyPr/>
        <a:lstStyle/>
        <a:p>
          <a:endParaRPr kumimoji="1" lang="ja-JP" altLang="en-US"/>
        </a:p>
      </dgm:t>
    </dgm:pt>
    <dgm:pt modelId="{0EDECB57-CC6B-43E0-8259-EEEB2244ABC5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>
              <a:latin typeface="+mn-ea"/>
              <a:ea typeface="+mn-ea"/>
            </a:rPr>
            <a:t>集乳（集荷）業者における</a:t>
          </a:r>
          <a:r>
            <a:rPr kumimoji="1" lang="en-US" altLang="ja-JP" sz="1400" dirty="0">
              <a:latin typeface="+mn-ea"/>
              <a:ea typeface="+mn-ea"/>
            </a:rPr>
            <a:t/>
          </a:r>
          <a:br>
            <a:rPr kumimoji="1" lang="en-US" altLang="ja-JP" sz="1400" dirty="0">
              <a:latin typeface="+mn-ea"/>
              <a:ea typeface="+mn-ea"/>
            </a:rPr>
          </a:br>
          <a:r>
            <a:rPr kumimoji="1" lang="ja-JP" altLang="en-US" sz="1400" dirty="0">
              <a:latin typeface="+mn-ea"/>
              <a:ea typeface="+mn-ea"/>
            </a:rPr>
            <a:t>集乳（集荷）状況の確認</a:t>
          </a:r>
        </a:p>
      </dgm:t>
    </dgm:pt>
    <dgm:pt modelId="{68174CA2-E327-4A9C-8679-DAB7FCBDDEF2}" type="parTrans" cxnId="{29613404-76B1-4012-A12F-E3E24B4ABBEF}">
      <dgm:prSet/>
      <dgm:spPr/>
      <dgm:t>
        <a:bodyPr/>
        <a:lstStyle/>
        <a:p>
          <a:endParaRPr kumimoji="1" lang="ja-JP" altLang="en-US"/>
        </a:p>
      </dgm:t>
    </dgm:pt>
    <dgm:pt modelId="{15F73884-A730-4943-ACEB-81BC55AF6E73}" type="sibTrans" cxnId="{29613404-76B1-4012-A12F-E3E24B4ABBEF}">
      <dgm:prSet/>
      <dgm:spPr/>
      <dgm:t>
        <a:bodyPr/>
        <a:lstStyle/>
        <a:p>
          <a:endParaRPr kumimoji="1" lang="ja-JP" altLang="en-US"/>
        </a:p>
      </dgm:t>
    </dgm:pt>
    <dgm:pt modelId="{353F6C71-661E-4012-A883-4A83D821238B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非常用電源・水の確保</a:t>
          </a:r>
        </a:p>
      </dgm:t>
    </dgm:pt>
    <dgm:pt modelId="{001A3DB3-C475-4588-A423-2465190E7423}" type="parTrans" cxnId="{08FD6AC2-A731-4FEC-B4B3-0FA1FC8C62EB}">
      <dgm:prSet/>
      <dgm:spPr/>
      <dgm:t>
        <a:bodyPr/>
        <a:lstStyle/>
        <a:p>
          <a:endParaRPr kumimoji="1" lang="ja-JP" altLang="en-US"/>
        </a:p>
      </dgm:t>
    </dgm:pt>
    <dgm:pt modelId="{DC91291E-051F-4FCF-9891-A1F83D194CD9}" type="sibTrans" cxnId="{08FD6AC2-A731-4FEC-B4B3-0FA1FC8C62EB}">
      <dgm:prSet/>
      <dgm:spPr/>
      <dgm:t>
        <a:bodyPr/>
        <a:lstStyle/>
        <a:p>
          <a:endParaRPr kumimoji="1" lang="ja-JP" altLang="en-US"/>
        </a:p>
      </dgm:t>
    </dgm:pt>
    <dgm:pt modelId="{FF554690-690D-4FC6-8E51-11CACC14740B}">
      <dgm:prSet phldrT="[テキスト]" custT="1"/>
      <dgm:spPr>
        <a:solidFill>
          <a:srgbClr val="FCDE00"/>
        </a:solidFill>
        <a:ln>
          <a:noFill/>
        </a:ln>
      </dgm:spPr>
      <dgm:t>
        <a:bodyPr/>
        <a:lstStyle/>
        <a:p>
          <a:r>
            <a:rPr kumimoji="1" lang="ja-JP" altLang="en-US" sz="2400" b="1">
              <a:solidFill>
                <a:schemeClr val="tx1"/>
              </a:solidFill>
              <a:latin typeface="+mn-ea"/>
              <a:ea typeface="+mn-ea"/>
            </a:rPr>
            <a:t>　</a:t>
          </a:r>
          <a:endParaRPr kumimoji="1" lang="en-US" altLang="ja-JP" sz="2400" b="1">
            <a:solidFill>
              <a:schemeClr val="tx1"/>
            </a:solidFill>
            <a:latin typeface="+mn-ea"/>
            <a:ea typeface="+mn-ea"/>
          </a:endParaRPr>
        </a:p>
        <a:p>
          <a:r>
            <a:rPr kumimoji="1" lang="en-US" altLang="ja-JP" sz="2400" b="1">
              <a:solidFill>
                <a:schemeClr val="tx1"/>
              </a:solidFill>
              <a:latin typeface="+mn-ea"/>
              <a:ea typeface="+mn-ea"/>
            </a:rPr>
            <a:t/>
          </a:r>
          <a:br>
            <a:rPr kumimoji="1" lang="en-US" altLang="ja-JP" sz="2400" b="1">
              <a:solidFill>
                <a:schemeClr val="tx1"/>
              </a:solidFill>
              <a:latin typeface="+mn-ea"/>
              <a:ea typeface="+mn-ea"/>
            </a:rPr>
          </a:br>
          <a:r>
            <a:rPr kumimoji="1" lang="ja-JP" altLang="en-US" sz="2400" b="1">
              <a:solidFill>
                <a:schemeClr val="tx1"/>
              </a:solidFill>
              <a:latin typeface="+mn-ea"/>
              <a:ea typeface="+mn-ea"/>
            </a:rPr>
            <a:t>搾乳作業</a:t>
          </a:r>
        </a:p>
      </dgm:t>
    </dgm:pt>
    <dgm:pt modelId="{9FFA0B62-8A2F-412E-B8CD-20569CA283B2}" type="sibTrans" cxnId="{B409862D-A7F7-4E10-8AD1-66EF93E11C5C}">
      <dgm:prSet/>
      <dgm:spPr/>
      <dgm:t>
        <a:bodyPr/>
        <a:lstStyle/>
        <a:p>
          <a:endParaRPr kumimoji="1" lang="ja-JP" altLang="en-US" sz="1400"/>
        </a:p>
      </dgm:t>
    </dgm:pt>
    <dgm:pt modelId="{99E45967-EF3E-487E-A3C2-CC85390E2686}" type="parTrans" cxnId="{B409862D-A7F7-4E10-8AD1-66EF93E11C5C}">
      <dgm:prSet/>
      <dgm:spPr/>
      <dgm:t>
        <a:bodyPr/>
        <a:lstStyle/>
        <a:p>
          <a:endParaRPr kumimoji="1" lang="ja-JP" altLang="en-US" sz="1400"/>
        </a:p>
      </dgm:t>
    </dgm:pt>
    <dgm:pt modelId="{7EB497C5-EA8B-430C-86FE-8F8CAEEDC0D0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被災状況に応じた出荷対応方針決め</a:t>
          </a:r>
        </a:p>
      </dgm:t>
    </dgm:pt>
    <dgm:pt modelId="{3AB853A2-CF24-4801-823F-1E56034C05CA}" type="parTrans" cxnId="{B0F37C0D-5756-4293-B13E-42674A21DEB8}">
      <dgm:prSet/>
      <dgm:spPr/>
      <dgm:t>
        <a:bodyPr/>
        <a:lstStyle/>
        <a:p>
          <a:endParaRPr kumimoji="1" lang="ja-JP" altLang="en-US"/>
        </a:p>
      </dgm:t>
    </dgm:pt>
    <dgm:pt modelId="{E842F762-9EB6-4DED-8E49-63108C4DA70E}" type="sibTrans" cxnId="{B0F37C0D-5756-4293-B13E-42674A21DEB8}">
      <dgm:prSet/>
      <dgm:spPr/>
      <dgm:t>
        <a:bodyPr/>
        <a:lstStyle/>
        <a:p>
          <a:endParaRPr kumimoji="1" lang="ja-JP" altLang="en-US"/>
        </a:p>
      </dgm:t>
    </dgm:pt>
    <dgm:pt modelId="{6580693B-F8CC-486F-B63F-240977A2C4E8}" type="pres">
      <dgm:prSet presAssocID="{E5F69301-9189-40AE-B7FD-C268450DB8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EDA3950-0B8C-4001-91A6-74CC5BC7B13B}" type="pres">
      <dgm:prSet presAssocID="{24B94578-93F7-4FA6-805C-1DEEF874A812}" presName="composite" presStyleCnt="0"/>
      <dgm:spPr/>
    </dgm:pt>
    <dgm:pt modelId="{DCA8D85F-0D18-44F7-93E6-E76E4273D3DF}" type="pres">
      <dgm:prSet presAssocID="{24B94578-93F7-4FA6-805C-1DEEF874A81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1A664A-138E-4A8C-9C28-8A89A7E6B3FB}" type="pres">
      <dgm:prSet presAssocID="{24B94578-93F7-4FA6-805C-1DEEF874A81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C0CAEF-C349-4D80-8C7C-BBF0AAC09CB6}" type="pres">
      <dgm:prSet presAssocID="{C86B5173-3A4E-4DA8-B41E-A11F2B4319F4}" presName="sp" presStyleCnt="0"/>
      <dgm:spPr/>
    </dgm:pt>
    <dgm:pt modelId="{43FEBB11-0F75-4BD7-8CAD-8C2BE16FA6F4}" type="pres">
      <dgm:prSet presAssocID="{50BDEC00-4C30-4014-B2BE-55F9C3D31897}" presName="composite" presStyleCnt="0"/>
      <dgm:spPr/>
    </dgm:pt>
    <dgm:pt modelId="{42A20D4C-DDA5-4769-A5AC-EAD046C31516}" type="pres">
      <dgm:prSet presAssocID="{50BDEC00-4C30-4014-B2BE-55F9C3D318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E54F66D-9160-4A11-A9B1-8FD74D4124D4}" type="pres">
      <dgm:prSet presAssocID="{50BDEC00-4C30-4014-B2BE-55F9C3D3189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773C0B-CAB4-4637-93B7-1FCCCA566E54}" type="pres">
      <dgm:prSet presAssocID="{4E625CCA-AEF2-4BAA-B2A9-BE255841DBEB}" presName="sp" presStyleCnt="0"/>
      <dgm:spPr/>
    </dgm:pt>
    <dgm:pt modelId="{0C7CE78C-6146-41C1-86BB-55C9D486C696}" type="pres">
      <dgm:prSet presAssocID="{FF554690-690D-4FC6-8E51-11CACC14740B}" presName="composite" presStyleCnt="0"/>
      <dgm:spPr/>
    </dgm:pt>
    <dgm:pt modelId="{5153A069-7A29-4F12-9106-1C573848749C}" type="pres">
      <dgm:prSet presAssocID="{FF554690-690D-4FC6-8E51-11CACC1474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2AA68E1-09E3-44C7-BCAA-D8056F318F0A}" type="pres">
      <dgm:prSet presAssocID="{FF554690-690D-4FC6-8E51-11CACC1474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00240C8-CB47-4AD5-87A0-BE071DD0BFF9}" srcId="{24B94578-93F7-4FA6-805C-1DEEF874A812}" destId="{CA06EC11-BC55-4490-950F-E8BE0ED47FCE}" srcOrd="1" destOrd="0" parTransId="{20261B40-13A6-480B-901D-27B5C9BEEF43}" sibTransId="{F3AB2C50-2363-487E-B2D6-56ECEDBEAD42}"/>
    <dgm:cxn modelId="{BE396D87-B84F-4790-BA73-0E30D9A94816}" srcId="{50BDEC00-4C30-4014-B2BE-55F9C3D31897}" destId="{A4323668-F926-46B2-B43B-319E2BCF068F}" srcOrd="0" destOrd="0" parTransId="{A5074D4B-BAFB-469D-AC4F-336224C183DA}" sibTransId="{82C808C8-6D3B-4092-BB3F-DFCA52915364}"/>
    <dgm:cxn modelId="{E8F9CE9B-E4E3-4391-86A7-E5F55FE0877F}" type="presOf" srcId="{E5F69301-9189-40AE-B7FD-C268450DB8D3}" destId="{6580693B-F8CC-486F-B63F-240977A2C4E8}" srcOrd="0" destOrd="0" presId="urn:microsoft.com/office/officeart/2005/8/layout/chevron2"/>
    <dgm:cxn modelId="{29613404-76B1-4012-A12F-E3E24B4ABBEF}" srcId="{24B94578-93F7-4FA6-805C-1DEEF874A812}" destId="{0EDECB57-CC6B-43E0-8259-EEEB2244ABC5}" srcOrd="3" destOrd="0" parTransId="{68174CA2-E327-4A9C-8679-DAB7FCBDDEF2}" sibTransId="{15F73884-A730-4943-ACEB-81BC55AF6E73}"/>
    <dgm:cxn modelId="{5CD69F1F-8138-4E54-BDE0-7FF5A2755058}" srcId="{50BDEC00-4C30-4014-B2BE-55F9C3D31897}" destId="{894EF80F-D246-4AD7-9756-601D84FE0B54}" srcOrd="2" destOrd="0" parTransId="{F2A1DDE4-DF77-493E-840D-F51709E6017A}" sibTransId="{1B81963A-1BFF-4C22-8555-7AFAC0E67425}"/>
    <dgm:cxn modelId="{B409862D-A7F7-4E10-8AD1-66EF93E11C5C}" srcId="{E5F69301-9189-40AE-B7FD-C268450DB8D3}" destId="{FF554690-690D-4FC6-8E51-11CACC14740B}" srcOrd="2" destOrd="0" parTransId="{99E45967-EF3E-487E-A3C2-CC85390E2686}" sibTransId="{9FFA0B62-8A2F-412E-B8CD-20569CA283B2}"/>
    <dgm:cxn modelId="{189B0D7A-D1AA-4D6C-A325-7C691D1BE9B4}" type="presOf" srcId="{CA06EC11-BC55-4490-950F-E8BE0ED47FCE}" destId="{421A664A-138E-4A8C-9C28-8A89A7E6B3FB}" srcOrd="0" destOrd="1" presId="urn:microsoft.com/office/officeart/2005/8/layout/chevron2"/>
    <dgm:cxn modelId="{A321E201-DCCF-4610-AC70-636C19B0278C}" type="presOf" srcId="{24B94578-93F7-4FA6-805C-1DEEF874A812}" destId="{DCA8D85F-0D18-44F7-93E6-E76E4273D3DF}" srcOrd="0" destOrd="0" presId="urn:microsoft.com/office/officeart/2005/8/layout/chevron2"/>
    <dgm:cxn modelId="{B5ABAAD5-B323-4A21-BF68-9B1F6F277E04}" type="presOf" srcId="{0EDECB57-CC6B-43E0-8259-EEEB2244ABC5}" destId="{421A664A-138E-4A8C-9C28-8A89A7E6B3FB}" srcOrd="0" destOrd="3" presId="urn:microsoft.com/office/officeart/2005/8/layout/chevron2"/>
    <dgm:cxn modelId="{1DECD2C1-4035-4549-846F-E6BD54BD1A87}" type="presOf" srcId="{B5A8A8C4-6A0D-4E1C-833F-C97067B3E462}" destId="{421A664A-138E-4A8C-9C28-8A89A7E6B3FB}" srcOrd="0" destOrd="2" presId="urn:microsoft.com/office/officeart/2005/8/layout/chevron2"/>
    <dgm:cxn modelId="{4C867716-0B56-4137-ADCA-D505D55ACEB2}" type="presOf" srcId="{50BDEC00-4C30-4014-B2BE-55F9C3D31897}" destId="{42A20D4C-DDA5-4769-A5AC-EAD046C31516}" srcOrd="0" destOrd="0" presId="urn:microsoft.com/office/officeart/2005/8/layout/chevron2"/>
    <dgm:cxn modelId="{F859BB27-C788-448E-A48E-3E2979F1211B}" type="presOf" srcId="{60978DEE-EF28-46CD-B380-4C1E13046B7B}" destId="{E2AA68E1-09E3-44C7-BCAA-D8056F318F0A}" srcOrd="0" destOrd="0" presId="urn:microsoft.com/office/officeart/2005/8/layout/chevron2"/>
    <dgm:cxn modelId="{495D1287-4F70-4B19-A7C6-60C432C068E8}" srcId="{FF554690-690D-4FC6-8E51-11CACC14740B}" destId="{60978DEE-EF28-46CD-B380-4C1E13046B7B}" srcOrd="0" destOrd="0" parTransId="{ED6B2B71-460C-4DF7-BEA8-6B2E2CC7ACD2}" sibTransId="{4F409E07-A8CF-4512-A694-5A4388179B42}"/>
    <dgm:cxn modelId="{B0F37C0D-5756-4293-B13E-42674A21DEB8}" srcId="{FF554690-690D-4FC6-8E51-11CACC14740B}" destId="{7EB497C5-EA8B-430C-86FE-8F8CAEEDC0D0}" srcOrd="1" destOrd="0" parTransId="{3AB853A2-CF24-4801-823F-1E56034C05CA}" sibTransId="{E842F762-9EB6-4DED-8E49-63108C4DA70E}"/>
    <dgm:cxn modelId="{C993EF63-AC0F-4B13-91BE-BFD27C4FE38A}" type="presOf" srcId="{7EB497C5-EA8B-430C-86FE-8F8CAEEDC0D0}" destId="{E2AA68E1-09E3-44C7-BCAA-D8056F318F0A}" srcOrd="0" destOrd="1" presId="urn:microsoft.com/office/officeart/2005/8/layout/chevron2"/>
    <dgm:cxn modelId="{9AF42302-E42E-4D83-9E0C-B6280CD83329}" srcId="{24B94578-93F7-4FA6-805C-1DEEF874A812}" destId="{B386B1DD-0720-4B64-872A-2649EB494186}" srcOrd="0" destOrd="0" parTransId="{D8522D73-ADC2-4EDA-ACA6-AF52E188F87E}" sibTransId="{EE4992B5-2C4B-4E3F-9230-D1F0ED8B06D4}"/>
    <dgm:cxn modelId="{055DEAF4-5CC5-42CE-90DA-28666A70B208}" srcId="{24B94578-93F7-4FA6-805C-1DEEF874A812}" destId="{B5A8A8C4-6A0D-4E1C-833F-C97067B3E462}" srcOrd="2" destOrd="0" parTransId="{9E142D4E-BCCB-42F1-8AFB-2AE6EF0CC586}" sibTransId="{BD81AA25-0FB3-4615-9D87-168BC6508B20}"/>
    <dgm:cxn modelId="{9F4A1203-412E-443D-B7EE-D417C3A6F045}" type="presOf" srcId="{B386B1DD-0720-4B64-872A-2649EB494186}" destId="{421A664A-138E-4A8C-9C28-8A89A7E6B3FB}" srcOrd="0" destOrd="0" presId="urn:microsoft.com/office/officeart/2005/8/layout/chevron2"/>
    <dgm:cxn modelId="{B0566F95-A6AC-45E0-8D3B-A305317B0327}" srcId="{E5F69301-9189-40AE-B7FD-C268450DB8D3}" destId="{24B94578-93F7-4FA6-805C-1DEEF874A812}" srcOrd="0" destOrd="0" parTransId="{4EA7D3BB-80C0-4D45-BBD2-44E24E96F029}" sibTransId="{C86B5173-3A4E-4DA8-B41E-A11F2B4319F4}"/>
    <dgm:cxn modelId="{08FD6AC2-A731-4FEC-B4B3-0FA1FC8C62EB}" srcId="{50BDEC00-4C30-4014-B2BE-55F9C3D31897}" destId="{353F6C71-661E-4012-A883-4A83D821238B}" srcOrd="1" destOrd="0" parTransId="{001A3DB3-C475-4588-A423-2465190E7423}" sibTransId="{DC91291E-051F-4FCF-9891-A1F83D194CD9}"/>
    <dgm:cxn modelId="{C9246F28-CFA7-4A63-A232-FE9E5E27A4ED}" type="presOf" srcId="{A4323668-F926-46B2-B43B-319E2BCF068F}" destId="{0E54F66D-9160-4A11-A9B1-8FD74D4124D4}" srcOrd="0" destOrd="0" presId="urn:microsoft.com/office/officeart/2005/8/layout/chevron2"/>
    <dgm:cxn modelId="{53D057D2-4326-43B1-8585-1119D8E1CF3A}" type="presOf" srcId="{353F6C71-661E-4012-A883-4A83D821238B}" destId="{0E54F66D-9160-4A11-A9B1-8FD74D4124D4}" srcOrd="0" destOrd="1" presId="urn:microsoft.com/office/officeart/2005/8/layout/chevron2"/>
    <dgm:cxn modelId="{B8CFB637-8623-47E4-AAFD-88BFBD0593D0}" type="presOf" srcId="{FF554690-690D-4FC6-8E51-11CACC14740B}" destId="{5153A069-7A29-4F12-9106-1C573848749C}" srcOrd="0" destOrd="0" presId="urn:microsoft.com/office/officeart/2005/8/layout/chevron2"/>
    <dgm:cxn modelId="{BE6EE7CB-2B06-4BD8-9A38-3401D716CE23}" type="presOf" srcId="{894EF80F-D246-4AD7-9756-601D84FE0B54}" destId="{0E54F66D-9160-4A11-A9B1-8FD74D4124D4}" srcOrd="0" destOrd="2" presId="urn:microsoft.com/office/officeart/2005/8/layout/chevron2"/>
    <dgm:cxn modelId="{E805C3F5-9A5D-4586-AC7D-EBCC8DFCA9CB}" srcId="{E5F69301-9189-40AE-B7FD-C268450DB8D3}" destId="{50BDEC00-4C30-4014-B2BE-55F9C3D31897}" srcOrd="1" destOrd="0" parTransId="{8F43508E-0160-4BD2-A50B-A66397B35FCD}" sibTransId="{4E625CCA-AEF2-4BAA-B2A9-BE255841DBEB}"/>
    <dgm:cxn modelId="{FE38ED26-5AA5-4B9E-AE36-6B654C274382}" type="presParOf" srcId="{6580693B-F8CC-486F-B63F-240977A2C4E8}" destId="{1EDA3950-0B8C-4001-91A6-74CC5BC7B13B}" srcOrd="0" destOrd="0" presId="urn:microsoft.com/office/officeart/2005/8/layout/chevron2"/>
    <dgm:cxn modelId="{307ECF13-5005-42AE-AFFC-82127300BA22}" type="presParOf" srcId="{1EDA3950-0B8C-4001-91A6-74CC5BC7B13B}" destId="{DCA8D85F-0D18-44F7-93E6-E76E4273D3DF}" srcOrd="0" destOrd="0" presId="urn:microsoft.com/office/officeart/2005/8/layout/chevron2"/>
    <dgm:cxn modelId="{9F556A30-E146-4DD0-A685-C3376E3687A6}" type="presParOf" srcId="{1EDA3950-0B8C-4001-91A6-74CC5BC7B13B}" destId="{421A664A-138E-4A8C-9C28-8A89A7E6B3FB}" srcOrd="1" destOrd="0" presId="urn:microsoft.com/office/officeart/2005/8/layout/chevron2"/>
    <dgm:cxn modelId="{9B138394-E6C1-4DBA-8C23-830326E16360}" type="presParOf" srcId="{6580693B-F8CC-486F-B63F-240977A2C4E8}" destId="{30C0CAEF-C349-4D80-8C7C-BBF0AAC09CB6}" srcOrd="1" destOrd="0" presId="urn:microsoft.com/office/officeart/2005/8/layout/chevron2"/>
    <dgm:cxn modelId="{38EFC18E-5B7D-47BE-915C-EBB05CD4BC16}" type="presParOf" srcId="{6580693B-F8CC-486F-B63F-240977A2C4E8}" destId="{43FEBB11-0F75-4BD7-8CAD-8C2BE16FA6F4}" srcOrd="2" destOrd="0" presId="urn:microsoft.com/office/officeart/2005/8/layout/chevron2"/>
    <dgm:cxn modelId="{8C42DD6B-53FF-490D-8F0B-54B427B31B4E}" type="presParOf" srcId="{43FEBB11-0F75-4BD7-8CAD-8C2BE16FA6F4}" destId="{42A20D4C-DDA5-4769-A5AC-EAD046C31516}" srcOrd="0" destOrd="0" presId="urn:microsoft.com/office/officeart/2005/8/layout/chevron2"/>
    <dgm:cxn modelId="{0F3F5E9E-FC39-4B02-B2F0-048E760D6144}" type="presParOf" srcId="{43FEBB11-0F75-4BD7-8CAD-8C2BE16FA6F4}" destId="{0E54F66D-9160-4A11-A9B1-8FD74D4124D4}" srcOrd="1" destOrd="0" presId="urn:microsoft.com/office/officeart/2005/8/layout/chevron2"/>
    <dgm:cxn modelId="{CEC6DA8E-DD59-48BE-ABCA-B5DC28D0052D}" type="presParOf" srcId="{6580693B-F8CC-486F-B63F-240977A2C4E8}" destId="{B0773C0B-CAB4-4637-93B7-1FCCCA566E54}" srcOrd="3" destOrd="0" presId="urn:microsoft.com/office/officeart/2005/8/layout/chevron2"/>
    <dgm:cxn modelId="{C01DCB0A-3995-4A92-B378-824FBD5D53B4}" type="presParOf" srcId="{6580693B-F8CC-486F-B63F-240977A2C4E8}" destId="{0C7CE78C-6146-41C1-86BB-55C9D486C696}" srcOrd="4" destOrd="0" presId="urn:microsoft.com/office/officeart/2005/8/layout/chevron2"/>
    <dgm:cxn modelId="{F46B343D-C889-4F9E-83AE-5A0EBDB3C984}" type="presParOf" srcId="{0C7CE78C-6146-41C1-86BB-55C9D486C696}" destId="{5153A069-7A29-4F12-9106-1C573848749C}" srcOrd="0" destOrd="0" presId="urn:microsoft.com/office/officeart/2005/8/layout/chevron2"/>
    <dgm:cxn modelId="{A1D9EF2C-9709-47F1-ADE5-1EAF9DADD638}" type="presParOf" srcId="{0C7CE78C-6146-41C1-86BB-55C9D486C696}" destId="{E2AA68E1-09E3-44C7-BCAA-D8056F318F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8D85F-0D18-44F7-93E6-E76E4273D3DF}">
      <dsp:nvSpPr>
        <dsp:cNvPr id="0" name=""/>
        <dsp:cNvSpPr/>
      </dsp:nvSpPr>
      <dsp:spPr>
        <a:xfrm rot="5400000">
          <a:off x="-418444" y="425297"/>
          <a:ext cx="2789629" cy="1952740"/>
        </a:xfrm>
        <a:prstGeom prst="chevron">
          <a:avLst/>
        </a:prstGeom>
        <a:solidFill>
          <a:srgbClr val="FCD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400" b="1" kern="120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400" b="1" kern="120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>
              <a:solidFill>
                <a:schemeClr val="tx1"/>
              </a:solidFill>
            </a:rPr>
            <a:t>現状把握</a:t>
          </a:r>
          <a:endParaRPr kumimoji="1" lang="en-US" altLang="ja-JP" sz="2400" b="1" kern="1200">
            <a:solidFill>
              <a:schemeClr val="tx1"/>
            </a:solidFill>
          </a:endParaRPr>
        </a:p>
      </dsp:txBody>
      <dsp:txXfrm rot="-5400000">
        <a:off x="1" y="983222"/>
        <a:ext cx="1952740" cy="836889"/>
      </dsp:txXfrm>
    </dsp:sp>
    <dsp:sp modelId="{421A664A-138E-4A8C-9C28-8A89A7E6B3FB}">
      <dsp:nvSpPr>
        <dsp:cNvPr id="0" name=""/>
        <dsp:cNvSpPr/>
      </dsp:nvSpPr>
      <dsp:spPr>
        <a:xfrm rot="5400000">
          <a:off x="3431789" y="-1472196"/>
          <a:ext cx="1814212" cy="477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>
              <a:latin typeface="+mn-ea"/>
              <a:ea typeface="+mn-ea"/>
            </a:rPr>
            <a:t>乳用牛の被害・健康状態の確認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>
              <a:latin typeface="+mn-ea"/>
              <a:ea typeface="+mn-ea"/>
            </a:rPr>
            <a:t>施設・設備の被害確認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>
              <a:latin typeface="+mn-ea"/>
              <a:ea typeface="+mn-ea"/>
            </a:rPr>
            <a:t>作業対応の確認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>
              <a:latin typeface="+mn-ea"/>
              <a:ea typeface="+mn-ea"/>
            </a:rPr>
            <a:t>集乳（集荷）業者における</a:t>
          </a:r>
          <a:r>
            <a:rPr kumimoji="1" lang="en-US" altLang="ja-JP" sz="1400" kern="1200" dirty="0">
              <a:latin typeface="+mn-ea"/>
              <a:ea typeface="+mn-ea"/>
            </a:rPr>
            <a:t/>
          </a:r>
          <a:br>
            <a:rPr kumimoji="1" lang="en-US" altLang="ja-JP" sz="1400" kern="1200" dirty="0">
              <a:latin typeface="+mn-ea"/>
              <a:ea typeface="+mn-ea"/>
            </a:rPr>
          </a:br>
          <a:r>
            <a:rPr kumimoji="1" lang="ja-JP" altLang="en-US" sz="1400" kern="1200" dirty="0">
              <a:latin typeface="+mn-ea"/>
              <a:ea typeface="+mn-ea"/>
            </a:rPr>
            <a:t>集乳（集荷）状況の確認</a:t>
          </a:r>
        </a:p>
      </dsp:txBody>
      <dsp:txXfrm rot="-5400000">
        <a:off x="1952740" y="95416"/>
        <a:ext cx="4683748" cy="1637086"/>
      </dsp:txXfrm>
    </dsp:sp>
    <dsp:sp modelId="{42A20D4C-DDA5-4769-A5AC-EAD046C31516}">
      <dsp:nvSpPr>
        <dsp:cNvPr id="0" name=""/>
        <dsp:cNvSpPr/>
      </dsp:nvSpPr>
      <dsp:spPr>
        <a:xfrm rot="5400000">
          <a:off x="-418444" y="3028353"/>
          <a:ext cx="2789629" cy="1952740"/>
        </a:xfrm>
        <a:prstGeom prst="chevron">
          <a:avLst/>
        </a:prstGeom>
        <a:solidFill>
          <a:srgbClr val="FCD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400" b="1" kern="120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>
              <a:solidFill>
                <a:schemeClr val="tx1"/>
              </a:solidFill>
            </a:rPr>
            <a:t>　</a:t>
          </a:r>
          <a:r>
            <a:rPr kumimoji="1" lang="en-US" altLang="ja-JP" sz="2400" b="1" kern="1200">
              <a:solidFill>
                <a:schemeClr val="tx1"/>
              </a:solidFill>
            </a:rPr>
            <a:t/>
          </a:r>
          <a:br>
            <a:rPr kumimoji="1" lang="en-US" altLang="ja-JP" sz="2400" b="1" kern="1200">
              <a:solidFill>
                <a:schemeClr val="tx1"/>
              </a:solidFill>
            </a:rPr>
          </a:br>
          <a:r>
            <a:rPr kumimoji="1" lang="ja-JP" altLang="en-US" sz="2400" b="1" kern="1200">
              <a:solidFill>
                <a:schemeClr val="tx1"/>
              </a:solidFill>
            </a:rPr>
            <a:t>作業準備</a:t>
          </a:r>
        </a:p>
      </dsp:txBody>
      <dsp:txXfrm rot="-5400000">
        <a:off x="1" y="3586278"/>
        <a:ext cx="1952740" cy="836889"/>
      </dsp:txXfrm>
    </dsp:sp>
    <dsp:sp modelId="{0E54F66D-9160-4A11-A9B1-8FD74D4124D4}">
      <dsp:nvSpPr>
        <dsp:cNvPr id="0" name=""/>
        <dsp:cNvSpPr/>
      </dsp:nvSpPr>
      <dsp:spPr>
        <a:xfrm rot="5400000">
          <a:off x="3432266" y="1130383"/>
          <a:ext cx="1813259" cy="477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/>
            <a:t>被災状況に応じた作業方針決め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非常用電源・水の確保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従業員への指示</a:t>
          </a:r>
        </a:p>
      </dsp:txBody>
      <dsp:txXfrm rot="-5400000">
        <a:off x="1952740" y="2698425"/>
        <a:ext cx="4683795" cy="1636227"/>
      </dsp:txXfrm>
    </dsp:sp>
    <dsp:sp modelId="{5153A069-7A29-4F12-9106-1C573848749C}">
      <dsp:nvSpPr>
        <dsp:cNvPr id="0" name=""/>
        <dsp:cNvSpPr/>
      </dsp:nvSpPr>
      <dsp:spPr>
        <a:xfrm rot="5400000">
          <a:off x="-418444" y="5631409"/>
          <a:ext cx="2789629" cy="1952740"/>
        </a:xfrm>
        <a:prstGeom prst="chevron">
          <a:avLst/>
        </a:prstGeom>
        <a:solidFill>
          <a:srgbClr val="FCD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>
              <a:solidFill>
                <a:schemeClr val="tx1"/>
              </a:solidFill>
              <a:latin typeface="+mn-ea"/>
              <a:ea typeface="+mn-ea"/>
            </a:rPr>
            <a:t>　</a:t>
          </a:r>
          <a:endParaRPr kumimoji="1" lang="en-US" altLang="ja-JP" sz="2400" b="1" kern="1200">
            <a:solidFill>
              <a:schemeClr val="tx1"/>
            </a:solidFill>
            <a:latin typeface="+mn-ea"/>
            <a:ea typeface="+mn-ea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>
              <a:solidFill>
                <a:schemeClr val="tx1"/>
              </a:solidFill>
              <a:latin typeface="+mn-ea"/>
              <a:ea typeface="+mn-ea"/>
            </a:rPr>
            <a:t/>
          </a:r>
          <a:br>
            <a:rPr kumimoji="1" lang="en-US" altLang="ja-JP" sz="2400" b="1" kern="1200">
              <a:solidFill>
                <a:schemeClr val="tx1"/>
              </a:solidFill>
              <a:latin typeface="+mn-ea"/>
              <a:ea typeface="+mn-ea"/>
            </a:rPr>
          </a:br>
          <a:r>
            <a:rPr kumimoji="1" lang="ja-JP" altLang="en-US" sz="2400" b="1" kern="1200">
              <a:solidFill>
                <a:schemeClr val="tx1"/>
              </a:solidFill>
              <a:latin typeface="+mn-ea"/>
              <a:ea typeface="+mn-ea"/>
            </a:rPr>
            <a:t>搾乳作業</a:t>
          </a:r>
        </a:p>
      </dsp:txBody>
      <dsp:txXfrm rot="-5400000">
        <a:off x="1" y="6189334"/>
        <a:ext cx="1952740" cy="836889"/>
      </dsp:txXfrm>
    </dsp:sp>
    <dsp:sp modelId="{E2AA68E1-09E3-44C7-BCAA-D8056F318F0A}">
      <dsp:nvSpPr>
        <dsp:cNvPr id="0" name=""/>
        <dsp:cNvSpPr/>
      </dsp:nvSpPr>
      <dsp:spPr>
        <a:xfrm rot="5400000">
          <a:off x="3432266" y="3733439"/>
          <a:ext cx="1813259" cy="477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/>
            <a:t>搾乳作業の実施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被災状況に応じた出荷対応方針決め</a:t>
          </a:r>
        </a:p>
      </dsp:txBody>
      <dsp:txXfrm rot="-5400000">
        <a:off x="1952740" y="5301481"/>
        <a:ext cx="4683795" cy="163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1976650" cy="341154"/>
          </a:xfrm>
          <a:prstGeom prst="rect">
            <a:avLst/>
          </a:prstGeom>
        </p:spPr>
        <p:txBody>
          <a:bodyPr vert="horz" lIns="91350" tIns="45674" rIns="91350" bIns="4567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2584242" y="3"/>
            <a:ext cx="1976650" cy="341154"/>
          </a:xfrm>
          <a:prstGeom prst="rect">
            <a:avLst/>
          </a:prstGeom>
        </p:spPr>
        <p:txBody>
          <a:bodyPr vert="horz" lIns="91350" tIns="45674" rIns="91350" bIns="45674" rtlCol="0"/>
          <a:lstStyle>
            <a:lvl1pPr algn="r">
              <a:defRPr sz="1200"/>
            </a:lvl1pPr>
          </a:lstStyle>
          <a:p>
            <a:fld id="{C0CCD0F4-7257-4558-B497-F7501A7EE1D3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89075" y="850900"/>
            <a:ext cx="1584325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0" tIns="45674" rIns="91350" bIns="456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6883" y="3270311"/>
            <a:ext cx="3648711" cy="2675274"/>
          </a:xfrm>
          <a:prstGeom prst="rect">
            <a:avLst/>
          </a:prstGeom>
        </p:spPr>
        <p:txBody>
          <a:bodyPr vert="horz" lIns="91350" tIns="45674" rIns="91350" bIns="4567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453348"/>
            <a:ext cx="1976650" cy="341153"/>
          </a:xfrm>
          <a:prstGeom prst="rect">
            <a:avLst/>
          </a:prstGeom>
        </p:spPr>
        <p:txBody>
          <a:bodyPr vert="horz" lIns="91350" tIns="45674" rIns="91350" bIns="4567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2584242" y="6453348"/>
            <a:ext cx="1976650" cy="341153"/>
          </a:xfrm>
          <a:prstGeom prst="rect">
            <a:avLst/>
          </a:prstGeom>
        </p:spPr>
        <p:txBody>
          <a:bodyPr vert="horz" lIns="91350" tIns="45674" rIns="91350" bIns="45674" rtlCol="0" anchor="b"/>
          <a:lstStyle>
            <a:lvl1pPr algn="r">
              <a:defRPr sz="1200"/>
            </a:lvl1pPr>
          </a:lstStyle>
          <a:p>
            <a:fld id="{CD169CA1-BEEB-4631-8622-E902E87B3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1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2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0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92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56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92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52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5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67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81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26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7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NUL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NULL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NULL"/><Relationship Id="rId5" Type="http://schemas.openxmlformats.org/officeDocument/2006/relationships/image" Target="../media/image19.png"/><Relationship Id="rId15" Type="http://schemas.openxmlformats.org/officeDocument/2006/relationships/image" Target="NULL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g"/><Relationship Id="rId7" Type="http://schemas.openxmlformats.org/officeDocument/2006/relationships/image" Target="../media/image43.jpg"/><Relationship Id="rId2" Type="http://schemas.openxmlformats.org/officeDocument/2006/relationships/image" Target="../media/image39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11" Type="http://schemas.openxmlformats.org/officeDocument/2006/relationships/image" Target="../media/image47.png"/><Relationship Id="rId5" Type="http://schemas.microsoft.com/office/2007/relationships/hdphoto" Target="../media/hdphoto1.wdp"/><Relationship Id="rId10" Type="http://schemas.openxmlformats.org/officeDocument/2006/relationships/image" Target="../media/image46.png"/><Relationship Id="rId19" Type="http://schemas.openxmlformats.org/officeDocument/2006/relationships/image" Target="NULL"/><Relationship Id="rId4" Type="http://schemas.openxmlformats.org/officeDocument/2006/relationships/image" Target="../media/image41.png"/><Relationship Id="rId9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ED7A0B-CDE0-D135-B6C3-2E9C6E961638}"/>
              </a:ext>
            </a:extLst>
          </p:cNvPr>
          <p:cNvSpPr/>
          <p:nvPr/>
        </p:nvSpPr>
        <p:spPr>
          <a:xfrm>
            <a:off x="0" y="0"/>
            <a:ext cx="6858000" cy="9940018"/>
          </a:xfrm>
          <a:prstGeom prst="rect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3AA230-96F1-7CE8-B938-D806E85F1DD5}"/>
              </a:ext>
            </a:extLst>
          </p:cNvPr>
          <p:cNvSpPr txBox="1"/>
          <p:nvPr/>
        </p:nvSpPr>
        <p:spPr>
          <a:xfrm>
            <a:off x="0" y="8544349"/>
            <a:ext cx="6888480" cy="96278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〇〇牧場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D76DA5-69DC-9C6F-7F6B-61B4A9E40491}"/>
              </a:ext>
            </a:extLst>
          </p:cNvPr>
          <p:cNvSpPr txBox="1"/>
          <p:nvPr/>
        </p:nvSpPr>
        <p:spPr>
          <a:xfrm>
            <a:off x="4512726" y="123265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のとき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9C8AF8-3A6E-8F23-017E-D8BF7E61D339}"/>
              </a:ext>
            </a:extLst>
          </p:cNvPr>
          <p:cNvSpPr txBox="1"/>
          <p:nvPr/>
        </p:nvSpPr>
        <p:spPr>
          <a:xfrm>
            <a:off x="661769" y="378107"/>
            <a:ext cx="5503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9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もしも</a:t>
            </a:r>
            <a:r>
              <a:rPr kumimoji="1" lang="en-US" altLang="ja-JP" sz="9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96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1945E8-2622-5198-A4FF-410AD7B9967D}"/>
              </a:ext>
            </a:extLst>
          </p:cNvPr>
          <p:cNvSpPr txBox="1"/>
          <p:nvPr/>
        </p:nvSpPr>
        <p:spPr>
          <a:xfrm>
            <a:off x="700389" y="1764378"/>
            <a:ext cx="5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携帯用ハンドブック</a:t>
            </a:r>
            <a:endParaRPr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680F59-B2DD-E1B7-C93D-603F582E1693}"/>
              </a:ext>
            </a:extLst>
          </p:cNvPr>
          <p:cNvSpPr txBox="1"/>
          <p:nvPr/>
        </p:nvSpPr>
        <p:spPr>
          <a:xfrm>
            <a:off x="1778803" y="2472264"/>
            <a:ext cx="34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農業版ＢＣＰ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9A5CB5-B8B9-954C-F1C7-4A9B53C1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/>
          <a:stretch/>
        </p:blipFill>
        <p:spPr>
          <a:xfrm>
            <a:off x="-51868" y="5371331"/>
            <a:ext cx="3163650" cy="264173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CAE4499-8308-4BCC-77B7-70FEE7DF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79" y="3221408"/>
            <a:ext cx="4216617" cy="26417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8555C6C-229C-7500-66F5-46371448E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820" y="2952577"/>
            <a:ext cx="771824" cy="46146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5EBBB8C-3513-A1D1-69B2-352B40AAF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0"/>
          <a:stretch/>
        </p:blipFill>
        <p:spPr>
          <a:xfrm>
            <a:off x="4081345" y="5604795"/>
            <a:ext cx="2776656" cy="264173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38606BE-AFEE-41BE-06B4-52683600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44" y="5325378"/>
            <a:ext cx="771824" cy="461461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B147EF81-5F1F-75A4-0320-5C14839F0AE7}"/>
              </a:ext>
            </a:extLst>
          </p:cNvPr>
          <p:cNvSpPr/>
          <p:nvPr/>
        </p:nvSpPr>
        <p:spPr>
          <a:xfrm>
            <a:off x="5335243" y="-416051"/>
            <a:ext cx="1678910" cy="1628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JA</a:t>
            </a:r>
            <a:r>
              <a:rPr kumimoji="1" lang="ja-JP" altLang="en-US" b="1" dirty="0">
                <a:solidFill>
                  <a:schemeClr val="tx1"/>
                </a:solidFill>
              </a:rPr>
              <a:t>しべちゃ</a:t>
            </a:r>
            <a:r>
              <a:rPr kumimoji="1" lang="en-US" altLang="ja-JP" sz="1400" b="1" dirty="0">
                <a:solidFill>
                  <a:schemeClr val="tx1"/>
                </a:solidFill>
              </a:rPr>
              <a:t/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ja-JP" altLang="en-US" sz="1400" b="1" dirty="0">
                <a:solidFill>
                  <a:schemeClr val="tx1"/>
                </a:solidFill>
              </a:rPr>
              <a:t>ＭＯＤＥＬ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B17153-2A67-C17D-4095-FB99C37094A1}"/>
              </a:ext>
            </a:extLst>
          </p:cNvPr>
          <p:cNvSpPr txBox="1"/>
          <p:nvPr/>
        </p:nvSpPr>
        <p:spPr>
          <a:xfrm>
            <a:off x="1866384" y="8133932"/>
            <a:ext cx="3125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わが家の災害時の取組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955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BDE698CD-3A4A-A395-FB56-AF06703D5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5"/>
          <a:stretch/>
        </p:blipFill>
        <p:spPr>
          <a:xfrm>
            <a:off x="308424" y="8426690"/>
            <a:ext cx="6535062" cy="156639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477985-E71F-8DE5-C2F9-C4D185FB29BA}"/>
              </a:ext>
            </a:extLst>
          </p:cNvPr>
          <p:cNvSpPr txBox="1"/>
          <p:nvPr/>
        </p:nvSpPr>
        <p:spPr>
          <a:xfrm>
            <a:off x="13870" y="135731"/>
            <a:ext cx="3616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わが家の防災メモ</a:t>
            </a:r>
            <a:endParaRPr lang="ja-JP" altLang="en-US" sz="3200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4BD5ACD-CE84-D6F3-4BAE-072798CE1FBD}"/>
              </a:ext>
            </a:extLst>
          </p:cNvPr>
          <p:cNvCxnSpPr>
            <a:cxnSpLocks/>
          </p:cNvCxnSpPr>
          <p:nvPr/>
        </p:nvCxnSpPr>
        <p:spPr>
          <a:xfrm>
            <a:off x="13870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表 4">
            <a:extLst>
              <a:ext uri="{FF2B5EF4-FFF2-40B4-BE49-F238E27FC236}">
                <a16:creationId xmlns:a16="http://schemas.microsoft.com/office/drawing/2014/main" id="{2436A207-6513-8193-FA42-6EA59C428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51676"/>
              </p:ext>
            </p:extLst>
          </p:nvPr>
        </p:nvGraphicFramePr>
        <p:xfrm>
          <a:off x="156286" y="5548918"/>
          <a:ext cx="6204958" cy="28864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3641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568434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2032883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3523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名　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所在地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電　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ＪＡしべちゃ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標茶町開運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９－６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015-485-2103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標茶町役場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標茶町川上４－２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015‐485-2111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弟子屈警察署</a:t>
                      </a:r>
                      <a:br>
                        <a:rPr kumimoji="1" lang="ja-JP" altLang="en-US" sz="140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標茶駐在所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標茶町常盤８－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7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015-485-2151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標茶消防署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標茶町旭町４－６－２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015‐485-2021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標茶町立病院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標茶町開運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015-485-2135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</a:tbl>
          </a:graphicData>
        </a:graphic>
      </p:graphicFrame>
      <p:graphicFrame>
        <p:nvGraphicFramePr>
          <p:cNvPr id="16" name="表 4">
            <a:extLst>
              <a:ext uri="{FF2B5EF4-FFF2-40B4-BE49-F238E27FC236}">
                <a16:creationId xmlns:a16="http://schemas.microsoft.com/office/drawing/2014/main" id="{4034AC05-BCD9-126C-209C-641FB58FE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89744"/>
              </p:ext>
            </p:extLst>
          </p:nvPr>
        </p:nvGraphicFramePr>
        <p:xfrm>
          <a:off x="168241" y="2706735"/>
          <a:ext cx="6204959" cy="237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3518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434483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2026958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名　　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所在地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電　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4304"/>
                  </a:ext>
                </a:extLst>
              </a:tr>
            </a:tbl>
          </a:graphicData>
        </a:graphic>
      </p:graphicFrame>
      <p:graphicFrame>
        <p:nvGraphicFramePr>
          <p:cNvPr id="18" name="表 4">
            <a:extLst>
              <a:ext uri="{FF2B5EF4-FFF2-40B4-BE49-F238E27FC236}">
                <a16:creationId xmlns:a16="http://schemas.microsoft.com/office/drawing/2014/main" id="{4CF26EAF-7732-2E65-6C6F-DCD65E6B5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41196"/>
              </p:ext>
            </p:extLst>
          </p:nvPr>
        </p:nvGraphicFramePr>
        <p:xfrm>
          <a:off x="156286" y="979535"/>
          <a:ext cx="6216914" cy="117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1383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3215531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わが家の避難所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家族の集合場所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開設した避難所は、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防災行政無線</a:t>
                      </a:r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や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エリアメール</a:t>
                      </a:r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などで役場からお知らせします。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2CA189-9BBD-D94D-454B-9CB39CF2286E}"/>
              </a:ext>
            </a:extLst>
          </p:cNvPr>
          <p:cNvSpPr txBox="1"/>
          <p:nvPr/>
        </p:nvSpPr>
        <p:spPr>
          <a:xfrm>
            <a:off x="103036" y="2292111"/>
            <a:ext cx="2521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家族の連絡先</a:t>
            </a:r>
            <a:endParaRPr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A55F996-1C79-637D-56FF-D5309B88259A}"/>
              </a:ext>
            </a:extLst>
          </p:cNvPr>
          <p:cNvSpPr txBox="1"/>
          <p:nvPr/>
        </p:nvSpPr>
        <p:spPr>
          <a:xfrm>
            <a:off x="168241" y="5147042"/>
            <a:ext cx="2521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緊急時の連絡先</a:t>
            </a:r>
            <a:endParaRPr lang="ja-JP" altLang="en-US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2680DE-5D87-51EC-BC32-C62AB3592267}"/>
              </a:ext>
            </a:extLst>
          </p:cNvPr>
          <p:cNvSpPr txBox="1"/>
          <p:nvPr/>
        </p:nvSpPr>
        <p:spPr>
          <a:xfrm>
            <a:off x="19953" y="9456057"/>
            <a:ext cx="424151" cy="408378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108329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CD155964-F388-7567-D594-0A5A8F269B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0"/>
          <a:stretch/>
        </p:blipFill>
        <p:spPr>
          <a:xfrm>
            <a:off x="1817" y="6311752"/>
            <a:ext cx="6767748" cy="329906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5CF5E-3B93-F4C5-7CC0-4D0070BA1939}"/>
              </a:ext>
            </a:extLst>
          </p:cNvPr>
          <p:cNvSpPr txBox="1"/>
          <p:nvPr/>
        </p:nvSpPr>
        <p:spPr>
          <a:xfrm>
            <a:off x="2780621" y="135731"/>
            <a:ext cx="4078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わが家の防災メモ</a:t>
            </a:r>
            <a:endParaRPr lang="ja-JP" altLang="en-US" sz="320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4D70CC2-C808-08B6-6D97-4D406013B996}"/>
              </a:ext>
            </a:extLst>
          </p:cNvPr>
          <p:cNvCxnSpPr>
            <a:cxnSpLocks/>
          </p:cNvCxnSpPr>
          <p:nvPr/>
        </p:nvCxnSpPr>
        <p:spPr>
          <a:xfrm>
            <a:off x="3079563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5A51E387-B6E2-976D-9061-95E54C744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69176"/>
              </p:ext>
            </p:extLst>
          </p:nvPr>
        </p:nvGraphicFramePr>
        <p:xfrm>
          <a:off x="188685" y="1264161"/>
          <a:ext cx="6399601" cy="5002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7123">
                  <a:extLst>
                    <a:ext uri="{9D8B030D-6E8A-4147-A177-3AD203B41FA5}">
                      <a16:colId xmlns:a16="http://schemas.microsoft.com/office/drawing/2014/main" val="1823052681"/>
                    </a:ext>
                  </a:extLst>
                </a:gridCol>
                <a:gridCol w="3037906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814572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</a:tblGrid>
              <a:tr h="435538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災害状況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542867"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気象情報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地震・津波・融雪水害等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465610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町の避難指示等の状況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51868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避難所・避難場所の開設状況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55026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道路等の被害状況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49735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河川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49735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橋梁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78094"/>
                  </a:ext>
                </a:extLst>
              </a:tr>
              <a:tr h="444449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土砂崩れ・崖崩れ等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4304"/>
                  </a:ext>
                </a:extLst>
              </a:tr>
              <a:tr h="525328"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病院の状況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2957"/>
                  </a:ext>
                </a:extLst>
              </a:tr>
              <a:tr h="525328"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56227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7C76AB-E7D0-1D60-5E2A-C27819A99CF4}"/>
              </a:ext>
            </a:extLst>
          </p:cNvPr>
          <p:cNvSpPr txBox="1"/>
          <p:nvPr/>
        </p:nvSpPr>
        <p:spPr>
          <a:xfrm>
            <a:off x="3243250" y="830405"/>
            <a:ext cx="3616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まちの災害状況の把握</a:t>
            </a:r>
            <a:endParaRPr lang="ja-JP" altLang="en-US" sz="2000" dirty="0"/>
          </a:p>
        </p:txBody>
      </p:sp>
      <p:pic>
        <p:nvPicPr>
          <p:cNvPr id="8" name="グラフィックス 7" descr="チェック マーク 単色塗りつぶし">
            <a:extLst>
              <a:ext uri="{FF2B5EF4-FFF2-40B4-BE49-F238E27FC236}">
                <a16:creationId xmlns:a16="http://schemas.microsoft.com/office/drawing/2014/main" id="{0FE50716-3D1C-AB8B-5142-DD10A80CBD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714" y="1320735"/>
            <a:ext cx="360000" cy="4022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5638F9-9A89-AFBA-E04F-B8A633F62176}"/>
              </a:ext>
            </a:extLst>
          </p:cNvPr>
          <p:cNvSpPr txBox="1"/>
          <p:nvPr/>
        </p:nvSpPr>
        <p:spPr>
          <a:xfrm>
            <a:off x="6502402" y="9518839"/>
            <a:ext cx="350472" cy="369016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413258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ED7A0B-CDE0-D135-B6C3-2E9C6E961638}"/>
              </a:ext>
            </a:extLst>
          </p:cNvPr>
          <p:cNvSpPr/>
          <p:nvPr/>
        </p:nvSpPr>
        <p:spPr>
          <a:xfrm>
            <a:off x="0" y="0"/>
            <a:ext cx="6858000" cy="9940018"/>
          </a:xfrm>
          <a:prstGeom prst="rect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9A5CB5-B8B9-954C-F1C7-4A9B53C1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2"/>
          <a:stretch/>
        </p:blipFill>
        <p:spPr>
          <a:xfrm>
            <a:off x="0" y="-264453"/>
            <a:ext cx="3111782" cy="264173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CAE4499-8308-4BCC-77B7-70FEE7DF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79" y="3007403"/>
            <a:ext cx="4216617" cy="2641736"/>
          </a:xfrm>
          <a:prstGeom prst="rect">
            <a:avLst/>
          </a:prstGeom>
        </p:spPr>
      </p:pic>
      <p:pic>
        <p:nvPicPr>
          <p:cNvPr id="13" name="図 12" descr="アイコン&#10;&#10;低い精度で自動的に生成された説明">
            <a:extLst>
              <a:ext uri="{FF2B5EF4-FFF2-40B4-BE49-F238E27FC236}">
                <a16:creationId xmlns:a16="http://schemas.microsoft.com/office/drawing/2014/main" id="{F85C5A4E-FFCB-2257-F199-BA25EE15C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0"/>
          <a:stretch/>
        </p:blipFill>
        <p:spPr>
          <a:xfrm>
            <a:off x="0" y="5605069"/>
            <a:ext cx="2951886" cy="262234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8555C6C-229C-7500-66F5-46371448E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820" y="2738572"/>
            <a:ext cx="771824" cy="46146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5EBBB8C-3513-A1D1-69B2-352B40AAF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13"/>
          <a:stretch/>
        </p:blipFill>
        <p:spPr>
          <a:xfrm>
            <a:off x="4189426" y="6645374"/>
            <a:ext cx="2668574" cy="264173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38606BE-AFEE-41BE-06B4-52683600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82" y="6387363"/>
            <a:ext cx="771824" cy="461461"/>
          </a:xfrm>
          <a:prstGeom prst="rect">
            <a:avLst/>
          </a:prstGeom>
        </p:spPr>
      </p:pic>
      <p:pic>
        <p:nvPicPr>
          <p:cNvPr id="3" name="図 2" descr="アイコン&#10;&#10;低い精度で自動的に生成された説明">
            <a:extLst>
              <a:ext uri="{FF2B5EF4-FFF2-40B4-BE49-F238E27FC236}">
                <a16:creationId xmlns:a16="http://schemas.microsoft.com/office/drawing/2014/main" id="{50FF4BDE-CF46-2EB2-5741-9290EF0A2F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62"/>
          <a:stretch/>
        </p:blipFill>
        <p:spPr>
          <a:xfrm>
            <a:off x="4036897" y="885301"/>
            <a:ext cx="2821103" cy="262234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84D1666-AE35-AC23-E887-22BE069D4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279" y="618890"/>
            <a:ext cx="771824" cy="46146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0986FB-4F02-FA43-34D5-6F6F052489D8}"/>
              </a:ext>
            </a:extLst>
          </p:cNvPr>
          <p:cNvSpPr txBox="1"/>
          <p:nvPr/>
        </p:nvSpPr>
        <p:spPr>
          <a:xfrm>
            <a:off x="837092" y="8640519"/>
            <a:ext cx="5183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作成・協力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ＪＡしべちゃ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標茶町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農林水産省北海道農政事務所釧路地域拠点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53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放牧中の牛の写真２">
            <a:extLst>
              <a:ext uri="{FF2B5EF4-FFF2-40B4-BE49-F238E27FC236}">
                <a16:creationId xmlns:a16="http://schemas.microsoft.com/office/drawing/2014/main" id="{5C54F45F-E89C-4127-40B3-A88759E81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r="55747"/>
          <a:stretch/>
        </p:blipFill>
        <p:spPr bwMode="auto">
          <a:xfrm>
            <a:off x="0" y="0"/>
            <a:ext cx="6858000" cy="99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テキスト ボックス 1069">
            <a:extLst>
              <a:ext uri="{FF2B5EF4-FFF2-40B4-BE49-F238E27FC236}">
                <a16:creationId xmlns:a16="http://schemas.microsoft.com/office/drawing/2014/main" id="{FCB9492B-9B40-56A2-59EE-773286B5E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485" y="2341963"/>
            <a:ext cx="2007621" cy="5048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想定災害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06E71245-1511-EA54-8E3D-5BE784A4FD4A}"/>
              </a:ext>
            </a:extLst>
          </p:cNvPr>
          <p:cNvSpPr/>
          <p:nvPr/>
        </p:nvSpPr>
        <p:spPr>
          <a:xfrm>
            <a:off x="218657" y="5666228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BCD2FF0D-FC04-9B17-EDC8-1FD78A5BDAC1}"/>
              </a:ext>
            </a:extLst>
          </p:cNvPr>
          <p:cNvSpPr/>
          <p:nvPr/>
        </p:nvSpPr>
        <p:spPr>
          <a:xfrm>
            <a:off x="218657" y="2341963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4DFAA113-B8A4-6C5C-B43F-A0DC20513D6C}"/>
              </a:ext>
            </a:extLst>
          </p:cNvPr>
          <p:cNvSpPr/>
          <p:nvPr/>
        </p:nvSpPr>
        <p:spPr>
          <a:xfrm>
            <a:off x="4356312" y="5666228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6EAA561D-58B4-168A-4640-6B8FEAC4B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3" y="5938137"/>
            <a:ext cx="1686347" cy="1398082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20F6324-9A25-CFBF-194A-DF91C2F2F54F}"/>
              </a:ext>
            </a:extLst>
          </p:cNvPr>
          <p:cNvSpPr txBox="1"/>
          <p:nvPr/>
        </p:nvSpPr>
        <p:spPr>
          <a:xfrm>
            <a:off x="595870" y="7369935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地震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37734EA-B4C9-4895-92BD-32AB5FB165A2}"/>
              </a:ext>
            </a:extLst>
          </p:cNvPr>
          <p:cNvSpPr txBox="1"/>
          <p:nvPr/>
        </p:nvSpPr>
        <p:spPr>
          <a:xfrm>
            <a:off x="581356" y="4116826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風雪害</a:t>
            </a:r>
          </a:p>
        </p:txBody>
      </p:sp>
      <p:pic>
        <p:nvPicPr>
          <p:cNvPr id="51" name="図 50" descr="テキスト, アイコン&#10;&#10;自動的に生成された説明">
            <a:extLst>
              <a:ext uri="{FF2B5EF4-FFF2-40B4-BE49-F238E27FC236}">
                <a16:creationId xmlns:a16="http://schemas.microsoft.com/office/drawing/2014/main" id="{E48E9696-D6E1-B268-BCDB-26390C040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8" y="2607796"/>
            <a:ext cx="2191453" cy="1405312"/>
          </a:xfrm>
          <a:prstGeom prst="rect">
            <a:avLst/>
          </a:prstGeom>
        </p:spPr>
      </p:pic>
      <p:pic>
        <p:nvPicPr>
          <p:cNvPr id="53" name="図 52" descr="アイコン&#10;&#10;自動的に生成された説明">
            <a:extLst>
              <a:ext uri="{FF2B5EF4-FFF2-40B4-BE49-F238E27FC236}">
                <a16:creationId xmlns:a16="http://schemas.microsoft.com/office/drawing/2014/main" id="{E9D2EE24-31BC-88DB-7193-84B330F05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5" y="5877185"/>
            <a:ext cx="1654839" cy="1466789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AAB984D-800C-40A7-61AA-41B2B1C525D9}"/>
              </a:ext>
            </a:extLst>
          </p:cNvPr>
          <p:cNvSpPr txBox="1"/>
          <p:nvPr/>
        </p:nvSpPr>
        <p:spPr>
          <a:xfrm>
            <a:off x="4763236" y="7369935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火災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3BBF561-231D-657D-7E3B-26AAFE2A1FFB}"/>
              </a:ext>
            </a:extLst>
          </p:cNvPr>
          <p:cNvSpPr/>
          <p:nvPr/>
        </p:nvSpPr>
        <p:spPr>
          <a:xfrm>
            <a:off x="2284541" y="3860407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4013495-438C-134F-53A5-717940DB65EC}"/>
              </a:ext>
            </a:extLst>
          </p:cNvPr>
          <p:cNvSpPr/>
          <p:nvPr/>
        </p:nvSpPr>
        <p:spPr>
          <a:xfrm>
            <a:off x="2284541" y="7086466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 descr="アイコン&#10;&#10;自動的に生成された説明">
            <a:extLst>
              <a:ext uri="{FF2B5EF4-FFF2-40B4-BE49-F238E27FC236}">
                <a16:creationId xmlns:a16="http://schemas.microsoft.com/office/drawing/2014/main" id="{F381B6B3-04AB-D276-94DA-609D35AAE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33" y="4132733"/>
            <a:ext cx="1604016" cy="14043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A70D91-878A-2B7B-08B4-4C5C8EED3F34}"/>
              </a:ext>
            </a:extLst>
          </p:cNvPr>
          <p:cNvSpPr txBox="1"/>
          <p:nvPr/>
        </p:nvSpPr>
        <p:spPr>
          <a:xfrm>
            <a:off x="2653368" y="5599056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水害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E6A1A76-4DED-8516-8D68-906A8712F856}"/>
              </a:ext>
            </a:extLst>
          </p:cNvPr>
          <p:cNvSpPr/>
          <p:nvPr/>
        </p:nvSpPr>
        <p:spPr>
          <a:xfrm>
            <a:off x="4357133" y="2468181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5EF59458-7F16-BB6D-1F0E-B186D6FC4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2" y="2742902"/>
            <a:ext cx="1666352" cy="1276899"/>
          </a:xfrm>
          <a:prstGeom prst="rect">
            <a:avLst/>
          </a:prstGeom>
        </p:spPr>
      </p:pic>
      <p:pic>
        <p:nvPicPr>
          <p:cNvPr id="3" name="図 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0219CF1-A790-32A5-1D72-85BFA8276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27" y="7249530"/>
            <a:ext cx="1964991" cy="151468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C69A43-7978-04E8-0B98-BE8FEAAFA7B6}"/>
              </a:ext>
            </a:extLst>
          </p:cNvPr>
          <p:cNvSpPr txBox="1"/>
          <p:nvPr/>
        </p:nvSpPr>
        <p:spPr>
          <a:xfrm>
            <a:off x="2672296" y="8790173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停電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46B025-A359-9F09-B725-F6F466CC65CA}"/>
              </a:ext>
            </a:extLst>
          </p:cNvPr>
          <p:cNvSpPr txBox="1"/>
          <p:nvPr/>
        </p:nvSpPr>
        <p:spPr>
          <a:xfrm>
            <a:off x="4739894" y="4084558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土砂災害</a:t>
            </a:r>
          </a:p>
        </p:txBody>
      </p:sp>
      <p:sp>
        <p:nvSpPr>
          <p:cNvPr id="13" name="テキスト ボックス 1069">
            <a:extLst>
              <a:ext uri="{FF2B5EF4-FFF2-40B4-BE49-F238E27FC236}">
                <a16:creationId xmlns:a16="http://schemas.microsoft.com/office/drawing/2014/main" id="{537D9246-88D7-5770-1FEB-09EC8B07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6" y="18072"/>
            <a:ext cx="6768000" cy="1900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BCP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（＝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Business Continuity Plan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：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事業継続計画）とは、自然災害などの緊急事態に遭遇した場合において、事業資産の損害を最小限にとどめ、中核事業の継続あるいは早期復旧を可能とするために、平常時に行うべき活動や緊急時における事業継続のための方法、手段などを予め取り決めておく計画（以下、「ＢＣＰ」という）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農業版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BCP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では、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災害対応業務を明確化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災害対応業務の目標時期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、事業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継続体制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計画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をあらかじめまとめます。</a:t>
            </a:r>
            <a:endParaRPr kumimoji="0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DD5F1F9-D1BB-53BB-B609-C58CB676AE42}"/>
              </a:ext>
            </a:extLst>
          </p:cNvPr>
          <p:cNvCxnSpPr>
            <a:cxnSpLocks/>
          </p:cNvCxnSpPr>
          <p:nvPr/>
        </p:nvCxnSpPr>
        <p:spPr>
          <a:xfrm>
            <a:off x="0" y="707295"/>
            <a:ext cx="518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79A002A-F9FD-A989-1520-B0B39CA79292}"/>
              </a:ext>
            </a:extLst>
          </p:cNvPr>
          <p:cNvSpPr txBox="1"/>
          <p:nvPr/>
        </p:nvSpPr>
        <p:spPr>
          <a:xfrm>
            <a:off x="27710" y="59531"/>
            <a:ext cx="5126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cs typeface="HG丸ｺﾞｼｯｸM-PRO" panose="020F0600000000000000" pitchFamily="50" charset="-128"/>
              </a:rPr>
              <a:t>農業版</a:t>
            </a:r>
            <a:r>
              <a:rPr lang="ja-JP" altLang="ja-JP" sz="3200" dirty="0">
                <a:latin typeface="メイリオ" panose="020B0604030504040204" pitchFamily="50" charset="-128"/>
                <a:cs typeface="HG丸ｺﾞｼｯｸM-PRO" panose="020F0600000000000000" pitchFamily="50" charset="-128"/>
              </a:rPr>
              <a:t>ＢＣＰ</a:t>
            </a:r>
            <a:r>
              <a:rPr lang="ja-JP" altLang="en-US" sz="3200" dirty="0">
                <a:latin typeface="メイリオ" panose="020B0604030504040204" pitchFamily="50" charset="-128"/>
                <a:cs typeface="HG丸ｺﾞｼｯｸM-PRO" panose="020F0600000000000000" pitchFamily="50" charset="-128"/>
              </a:rPr>
              <a:t>とは？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0374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放牧中の牛の写真２">
            <a:extLst>
              <a:ext uri="{FF2B5EF4-FFF2-40B4-BE49-F238E27FC236}">
                <a16:creationId xmlns:a16="http://schemas.microsoft.com/office/drawing/2014/main" id="{D439B186-66DE-1FDF-A2E2-F809A6E6C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8" t="171" r="17197" b="-171"/>
          <a:stretch/>
        </p:blipFill>
        <p:spPr bwMode="auto">
          <a:xfrm>
            <a:off x="0" y="0"/>
            <a:ext cx="6858000" cy="99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2CC128-A3EE-D070-F19B-792E95954614}"/>
              </a:ext>
            </a:extLst>
          </p:cNvPr>
          <p:cNvSpPr txBox="1"/>
          <p:nvPr/>
        </p:nvSpPr>
        <p:spPr>
          <a:xfrm>
            <a:off x="2551837" y="10795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もくじ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0391CC-5754-A6DF-8464-E952D7B8B827}"/>
              </a:ext>
            </a:extLst>
          </p:cNvPr>
          <p:cNvSpPr txBox="1"/>
          <p:nvPr/>
        </p:nvSpPr>
        <p:spPr>
          <a:xfrm>
            <a:off x="360889" y="2157694"/>
            <a:ext cx="6035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発災！まずはどうする？・・・・・・・・・・・・・・・・１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（基本方針、重要業務、目標復旧時間）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8111A2-9814-FE81-74ED-34424FF2B85B}"/>
              </a:ext>
            </a:extLst>
          </p:cNvPr>
          <p:cNvSpPr txBox="1"/>
          <p:nvPr/>
        </p:nvSpPr>
        <p:spPr>
          <a:xfrm>
            <a:off x="360889" y="3784987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インフラ等の被害による影響と対応・・・・・・・・・・・４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2A5D4F-EC02-D6C8-2AC9-5FBAB5FEAAE9}"/>
              </a:ext>
            </a:extLst>
          </p:cNvPr>
          <p:cNvSpPr txBox="1"/>
          <p:nvPr/>
        </p:nvSpPr>
        <p:spPr>
          <a:xfrm>
            <a:off x="360889" y="3094451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緊急時の体制・・・・・・・・・・・・・・・・・・・２～３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0BCD12-6256-E37C-7F23-35926CC2F622}"/>
              </a:ext>
            </a:extLst>
          </p:cNvPr>
          <p:cNvSpPr txBox="1"/>
          <p:nvPr/>
        </p:nvSpPr>
        <p:spPr>
          <a:xfrm>
            <a:off x="360889" y="5856597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わが家の防災メモ・・・・・・・・・・・・・・・・・７～８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F153B21-D1B7-3937-3142-CB9B29FA8EB1}"/>
              </a:ext>
            </a:extLst>
          </p:cNvPr>
          <p:cNvSpPr txBox="1"/>
          <p:nvPr/>
        </p:nvSpPr>
        <p:spPr>
          <a:xfrm>
            <a:off x="360889" y="4475523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災害などで発令される避難情報・・・・・・・・・・・・・５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AA518EB-D2E0-9C63-106F-D5DD105D635B}"/>
              </a:ext>
            </a:extLst>
          </p:cNvPr>
          <p:cNvSpPr txBox="1"/>
          <p:nvPr/>
        </p:nvSpPr>
        <p:spPr>
          <a:xfrm>
            <a:off x="360889" y="5166059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防災情報の入手・・・・・・・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・・・・・・・・・・・・・６</a:t>
            </a:r>
          </a:p>
        </p:txBody>
      </p:sp>
    </p:spTree>
    <p:extLst>
      <p:ext uri="{BB962C8B-B14F-4D97-AF65-F5344CB8AC3E}">
        <p14:creationId xmlns:p14="http://schemas.microsoft.com/office/powerpoint/2010/main" val="399298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85FADEB7-3D6F-C476-580C-E2EBB2AF892D}"/>
              </a:ext>
            </a:extLst>
          </p:cNvPr>
          <p:cNvSpPr/>
          <p:nvPr/>
        </p:nvSpPr>
        <p:spPr>
          <a:xfrm>
            <a:off x="1219101" y="3874908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7A3C046-B99A-33CF-1E0E-7F7478032F38}"/>
              </a:ext>
            </a:extLst>
          </p:cNvPr>
          <p:cNvSpPr/>
          <p:nvPr/>
        </p:nvSpPr>
        <p:spPr>
          <a:xfrm>
            <a:off x="393417" y="7388934"/>
            <a:ext cx="2484000" cy="2484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CDCD733-6BAC-AF41-BD30-7BCD4A793E5B}"/>
              </a:ext>
            </a:extLst>
          </p:cNvPr>
          <p:cNvSpPr/>
          <p:nvPr/>
        </p:nvSpPr>
        <p:spPr>
          <a:xfrm>
            <a:off x="94059" y="2002130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B824DD71-187F-1251-626D-8A42A3519FA8}"/>
              </a:ext>
            </a:extLst>
          </p:cNvPr>
          <p:cNvSpPr/>
          <p:nvPr/>
        </p:nvSpPr>
        <p:spPr>
          <a:xfrm>
            <a:off x="4579744" y="2002130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86D5D81-1BDB-A481-AB53-4EEEA95AC08F}"/>
              </a:ext>
            </a:extLst>
          </p:cNvPr>
          <p:cNvSpPr/>
          <p:nvPr/>
        </p:nvSpPr>
        <p:spPr>
          <a:xfrm>
            <a:off x="2336902" y="2002130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590FC3B3-9A98-12DC-23BC-B540F206A6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7" y="2298269"/>
            <a:ext cx="846637" cy="117198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2CCCA-8295-B130-4841-7D7378451CB1}"/>
              </a:ext>
            </a:extLst>
          </p:cNvPr>
          <p:cNvSpPr txBox="1"/>
          <p:nvPr/>
        </p:nvSpPr>
        <p:spPr>
          <a:xfrm>
            <a:off x="1260798" y="50563"/>
            <a:ext cx="462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まずはどうする？</a:t>
            </a:r>
            <a:endParaRPr lang="ja-JP" altLang="en-US" sz="3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5D3FB5-7446-4367-06DE-4EEA9C70A886}"/>
              </a:ext>
            </a:extLst>
          </p:cNvPr>
          <p:cNvSpPr txBox="1"/>
          <p:nvPr/>
        </p:nvSpPr>
        <p:spPr>
          <a:xfrm>
            <a:off x="402975" y="3554193"/>
            <a:ext cx="151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人の命を守る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677769-6076-1B5D-CE34-3AA4D7735059}"/>
              </a:ext>
            </a:extLst>
          </p:cNvPr>
          <p:cNvSpPr txBox="1"/>
          <p:nvPr/>
        </p:nvSpPr>
        <p:spPr>
          <a:xfrm>
            <a:off x="1444059" y="5331380"/>
            <a:ext cx="162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生乳の供給責任を果たす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E058AB3-5334-7212-6117-8E75DDE019B1}"/>
              </a:ext>
            </a:extLst>
          </p:cNvPr>
          <p:cNvSpPr txBox="1"/>
          <p:nvPr/>
        </p:nvSpPr>
        <p:spPr>
          <a:xfrm>
            <a:off x="4938660" y="3493426"/>
            <a:ext cx="162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牛の命を守る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D324917-DE68-AF88-1997-15F6410B2B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20" y="2335898"/>
            <a:ext cx="1450063" cy="90847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B9BAE3-8160-18BA-AE9A-BB0C25F97C00}"/>
              </a:ext>
            </a:extLst>
          </p:cNvPr>
          <p:cNvSpPr txBox="1"/>
          <p:nvPr/>
        </p:nvSpPr>
        <p:spPr>
          <a:xfrm>
            <a:off x="707944" y="6244969"/>
            <a:ext cx="241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重要業務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8F5783-3BC9-A9CD-E6EE-EB813AF00D43}"/>
              </a:ext>
            </a:extLst>
          </p:cNvPr>
          <p:cNvCxnSpPr>
            <a:cxnSpLocks/>
          </p:cNvCxnSpPr>
          <p:nvPr/>
        </p:nvCxnSpPr>
        <p:spPr>
          <a:xfrm>
            <a:off x="-1486" y="707295"/>
            <a:ext cx="518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DE7187-BD47-B7DD-AA30-10F03957E72D}"/>
              </a:ext>
            </a:extLst>
          </p:cNvPr>
          <p:cNvSpPr txBox="1"/>
          <p:nvPr/>
        </p:nvSpPr>
        <p:spPr>
          <a:xfrm>
            <a:off x="4009074" y="6244969"/>
            <a:ext cx="31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目標復旧時間</a:t>
            </a:r>
          </a:p>
        </p:txBody>
      </p:sp>
      <p:pic>
        <p:nvPicPr>
          <p:cNvPr id="3074" name="Picture 2" descr="搾乳">
            <a:extLst>
              <a:ext uri="{FF2B5EF4-FFF2-40B4-BE49-F238E27FC236}">
                <a16:creationId xmlns:a16="http://schemas.microsoft.com/office/drawing/2014/main" id="{F079E269-D913-B212-C938-4EA5B0A58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r="2089"/>
          <a:stretch/>
        </p:blipFill>
        <p:spPr bwMode="auto">
          <a:xfrm>
            <a:off x="735417" y="7709162"/>
            <a:ext cx="1800000" cy="18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70A9965-4857-17D7-BC1E-DE881834FD45}"/>
              </a:ext>
            </a:extLst>
          </p:cNvPr>
          <p:cNvSpPr txBox="1"/>
          <p:nvPr/>
        </p:nvSpPr>
        <p:spPr>
          <a:xfrm>
            <a:off x="807087" y="9518751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搾乳業務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D7AA0A7-668E-DD4E-88A5-202ED71FC276}"/>
              </a:ext>
            </a:extLst>
          </p:cNvPr>
          <p:cNvSpPr/>
          <p:nvPr/>
        </p:nvSpPr>
        <p:spPr>
          <a:xfrm>
            <a:off x="3932483" y="7388934"/>
            <a:ext cx="2484000" cy="2484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2EDB5DE-15FB-248A-2A0E-5212E6D46C69}"/>
              </a:ext>
            </a:extLst>
          </p:cNvPr>
          <p:cNvSpPr txBox="1"/>
          <p:nvPr/>
        </p:nvSpPr>
        <p:spPr>
          <a:xfrm>
            <a:off x="3881926" y="7682702"/>
            <a:ext cx="24840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endParaRPr lang="ja-JP" altLang="en-US" sz="1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89759F5-C6CB-58AB-E601-6257810FE599}"/>
              </a:ext>
            </a:extLst>
          </p:cNvPr>
          <p:cNvSpPr txBox="1"/>
          <p:nvPr/>
        </p:nvSpPr>
        <p:spPr>
          <a:xfrm>
            <a:off x="4378097" y="9442551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時間以内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B567A06-4E4A-3401-1CB2-0623E588D83E}"/>
              </a:ext>
            </a:extLst>
          </p:cNvPr>
          <p:cNvSpPr txBox="1"/>
          <p:nvPr/>
        </p:nvSpPr>
        <p:spPr>
          <a:xfrm>
            <a:off x="-1486" y="50563"/>
            <a:ext cx="1804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発災！</a:t>
            </a:r>
            <a:endParaRPr lang="ja-JP" altLang="en-US" sz="3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F518C3B-9BAE-1AD2-A852-921AA060B4C6}"/>
              </a:ext>
            </a:extLst>
          </p:cNvPr>
          <p:cNvSpPr txBox="1"/>
          <p:nvPr/>
        </p:nvSpPr>
        <p:spPr>
          <a:xfrm>
            <a:off x="-1486" y="784360"/>
            <a:ext cx="6750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突然の災害でも慌てずに行動できるようにしましょう。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85BB323-9E2B-2B99-9633-212A3A98968C}"/>
              </a:ext>
            </a:extLst>
          </p:cNvPr>
          <p:cNvSpPr txBox="1"/>
          <p:nvPr/>
        </p:nvSpPr>
        <p:spPr>
          <a:xfrm>
            <a:off x="698628" y="6703311"/>
            <a:ext cx="2526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緊急事態において、業務の継続、早期復旧に向け、当牧場では重要業務を「搾乳業務」と位置付けました。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2D880B4-23A1-5ED4-183B-EC538195108C}"/>
              </a:ext>
            </a:extLst>
          </p:cNvPr>
          <p:cNvSpPr txBox="1"/>
          <p:nvPr/>
        </p:nvSpPr>
        <p:spPr>
          <a:xfrm>
            <a:off x="4013103" y="6686867"/>
            <a:ext cx="2545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継続、復旧すべき搾乳業務の目標復旧時間</a:t>
            </a:r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業務再開時間</a:t>
            </a:r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時間と設定しました。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367A5-1575-5FE3-B80F-A2A5DC263318}"/>
              </a:ext>
            </a:extLst>
          </p:cNvPr>
          <p:cNvSpPr txBox="1"/>
          <p:nvPr/>
        </p:nvSpPr>
        <p:spPr>
          <a:xfrm>
            <a:off x="713142" y="1167735"/>
            <a:ext cx="219257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基本方針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230822-6E1B-DDDE-3862-B954A4878D93}"/>
              </a:ext>
            </a:extLst>
          </p:cNvPr>
          <p:cNvSpPr txBox="1"/>
          <p:nvPr/>
        </p:nvSpPr>
        <p:spPr>
          <a:xfrm>
            <a:off x="713142" y="1613046"/>
            <a:ext cx="53280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社会的使命を念頭に、</a:t>
            </a:r>
            <a:r>
              <a:rPr lang="en-US" altLang="ja-JP" sz="1200" err="1">
                <a:latin typeface="メイリオ" panose="020B0604030504040204" pitchFamily="50" charset="-128"/>
                <a:ea typeface="メイリオ" panose="020B0604030504040204" pitchFamily="50" charset="-128"/>
              </a:rPr>
              <a:t>BCP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の目的、基本方針は経営方針とも結びつきます。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79D455-134F-8054-F93D-6AC69DAF5836}"/>
              </a:ext>
            </a:extLst>
          </p:cNvPr>
          <p:cNvSpPr txBox="1"/>
          <p:nvPr/>
        </p:nvSpPr>
        <p:spPr>
          <a:xfrm>
            <a:off x="12700" y="9530125"/>
            <a:ext cx="360000" cy="360000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/>
              <a:t>１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9F0FABF-34F8-6D0E-C30B-D5A9D4DA7695}"/>
              </a:ext>
            </a:extLst>
          </p:cNvPr>
          <p:cNvSpPr/>
          <p:nvPr/>
        </p:nvSpPr>
        <p:spPr>
          <a:xfrm>
            <a:off x="-249481" y="990029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１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3BF77F9-A7B5-E375-77F3-5D2E700E9448}"/>
              </a:ext>
            </a:extLst>
          </p:cNvPr>
          <p:cNvSpPr/>
          <p:nvPr/>
        </p:nvSpPr>
        <p:spPr>
          <a:xfrm>
            <a:off x="-249481" y="6137894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２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5C0C063-018C-B7EF-F4B1-3BDE121AE9A7}"/>
              </a:ext>
            </a:extLst>
          </p:cNvPr>
          <p:cNvSpPr/>
          <p:nvPr/>
        </p:nvSpPr>
        <p:spPr>
          <a:xfrm>
            <a:off x="3040305" y="6137894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３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DE2663-98D8-8162-5356-7B46B8E22A61}"/>
              </a:ext>
            </a:extLst>
          </p:cNvPr>
          <p:cNvSpPr/>
          <p:nvPr/>
        </p:nvSpPr>
        <p:spPr>
          <a:xfrm>
            <a:off x="3461944" y="3874908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475497-4D5B-A1B9-7691-1B3CBF39C89D}"/>
              </a:ext>
            </a:extLst>
          </p:cNvPr>
          <p:cNvSpPr txBox="1"/>
          <p:nvPr/>
        </p:nvSpPr>
        <p:spPr>
          <a:xfrm>
            <a:off x="2577491" y="3450498"/>
            <a:ext cx="1862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従業員の雇用を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守る</a:t>
            </a:r>
          </a:p>
        </p:txBody>
      </p:sp>
      <p:pic>
        <p:nvPicPr>
          <p:cNvPr id="23" name="図 22" descr="挿絵, 記号, 時計 が含まれている画像&#10;&#10;自動的に生成された説明">
            <a:extLst>
              <a:ext uri="{FF2B5EF4-FFF2-40B4-BE49-F238E27FC236}">
                <a16:creationId xmlns:a16="http://schemas.microsoft.com/office/drawing/2014/main" id="{D60063B3-2729-3F4B-D230-8BC1EC6836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43" y="2113487"/>
            <a:ext cx="489918" cy="1234025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E76DEAE2-F9BD-5663-0F79-B8F2D64924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43" y="4689526"/>
            <a:ext cx="1620001" cy="57323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4E85EC1-C3A8-2C6B-81EB-266FE042CB67}"/>
              </a:ext>
            </a:extLst>
          </p:cNvPr>
          <p:cNvSpPr txBox="1"/>
          <p:nvPr/>
        </p:nvSpPr>
        <p:spPr>
          <a:xfrm>
            <a:off x="3647942" y="5386532"/>
            <a:ext cx="181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地域経済の活力を守る</a:t>
            </a:r>
          </a:p>
        </p:txBody>
      </p:sp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FB917FEE-7B6B-5EDD-1EED-66F218553E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48"/>
          <a:stretch/>
        </p:blipFill>
        <p:spPr>
          <a:xfrm>
            <a:off x="1934112" y="3999822"/>
            <a:ext cx="729977" cy="11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3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楕円 42">
            <a:extLst>
              <a:ext uri="{FF2B5EF4-FFF2-40B4-BE49-F238E27FC236}">
                <a16:creationId xmlns:a16="http://schemas.microsoft.com/office/drawing/2014/main" id="{CAB8C917-93AA-E68E-6BEA-09BADBE965B5}"/>
              </a:ext>
            </a:extLst>
          </p:cNvPr>
          <p:cNvSpPr/>
          <p:nvPr/>
        </p:nvSpPr>
        <p:spPr>
          <a:xfrm>
            <a:off x="1098005" y="1642886"/>
            <a:ext cx="1800000" cy="180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679FB6B7-EF94-A09A-AB5D-2DA844412F2D}"/>
              </a:ext>
            </a:extLst>
          </p:cNvPr>
          <p:cNvSpPr/>
          <p:nvPr/>
        </p:nvSpPr>
        <p:spPr>
          <a:xfrm>
            <a:off x="2901084" y="1671555"/>
            <a:ext cx="1800000" cy="180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66621BFF-A45B-CFC3-B0AA-DD2825438056}"/>
              </a:ext>
            </a:extLst>
          </p:cNvPr>
          <p:cNvSpPr/>
          <p:nvPr/>
        </p:nvSpPr>
        <p:spPr>
          <a:xfrm>
            <a:off x="4717978" y="1671555"/>
            <a:ext cx="1800000" cy="180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86F44199-7169-12AF-4639-B1BD1FF829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77" y="7272764"/>
            <a:ext cx="2019158" cy="169977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2CCCA-8295-B130-4841-7D7378451CB1}"/>
              </a:ext>
            </a:extLst>
          </p:cNvPr>
          <p:cNvSpPr txBox="1"/>
          <p:nvPr/>
        </p:nvSpPr>
        <p:spPr>
          <a:xfrm>
            <a:off x="1734786" y="135731"/>
            <a:ext cx="5126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緊急時の体制</a:t>
            </a:r>
            <a:endParaRPr lang="ja-JP" altLang="en-US" sz="320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8F5783-3BC9-A9CD-E6EE-EB813AF00D43}"/>
              </a:ext>
            </a:extLst>
          </p:cNvPr>
          <p:cNvCxnSpPr>
            <a:cxnSpLocks/>
          </p:cNvCxnSpPr>
          <p:nvPr/>
        </p:nvCxnSpPr>
        <p:spPr>
          <a:xfrm>
            <a:off x="3081266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挿絵, 記号, 時計 が含まれている画像&#10;&#10;自動的に生成された説明">
            <a:extLst>
              <a:ext uri="{FF2B5EF4-FFF2-40B4-BE49-F238E27FC236}">
                <a16:creationId xmlns:a16="http://schemas.microsoft.com/office/drawing/2014/main" id="{185C14E0-517A-0443-31D0-5DC24636E8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97" y="48648"/>
            <a:ext cx="234899" cy="591672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5B2A9A3E-9391-CC13-9148-F73FA2CC98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23" y="48648"/>
            <a:ext cx="181455" cy="59167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1ADAB4-48C0-8898-B533-E5EC1DFAB2CE}"/>
              </a:ext>
            </a:extLst>
          </p:cNvPr>
          <p:cNvSpPr txBox="1"/>
          <p:nvPr/>
        </p:nvSpPr>
        <p:spPr>
          <a:xfrm>
            <a:off x="759244" y="657207"/>
            <a:ext cx="17578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dirty="0">
                <a:latin typeface="+mn-ea"/>
              </a:rPr>
              <a:t>統括責任者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代理者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45C1ED-E048-F1BC-71CD-0ADC3ED8F383}"/>
              </a:ext>
            </a:extLst>
          </p:cNvPr>
          <p:cNvSpPr txBox="1"/>
          <p:nvPr/>
        </p:nvSpPr>
        <p:spPr>
          <a:xfrm>
            <a:off x="2576615" y="798420"/>
            <a:ext cx="5126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初動対応フェーズ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 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緊急事態発生から 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endParaRPr lang="ja-JP" altLang="en-US" sz="1600" b="1" dirty="0"/>
          </a:p>
        </p:txBody>
      </p:sp>
      <p:graphicFrame>
        <p:nvGraphicFramePr>
          <p:cNvPr id="20" name="表 4">
            <a:extLst>
              <a:ext uri="{FF2B5EF4-FFF2-40B4-BE49-F238E27FC236}">
                <a16:creationId xmlns:a16="http://schemas.microsoft.com/office/drawing/2014/main" id="{A3DCEAB9-1409-C764-C997-FF7E3E9D6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56857"/>
              </p:ext>
            </p:extLst>
          </p:nvPr>
        </p:nvGraphicFramePr>
        <p:xfrm>
          <a:off x="1006316" y="3713663"/>
          <a:ext cx="5484001" cy="284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2915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627086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19457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確認対象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担当者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家族、従業員の安否確認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　建物・機械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自宅・牛舎・事務所・倉庫・サイロ・濃厚飼料タンク・堆肥舎・スラリーストア・尿溜・搾乳機器等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資材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肥料・飼料・農薬等の在庫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取引先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状況確認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インフラ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電気・水道・灯油・軽油・ガス・交通の状況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</a:tbl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066403-9A90-1470-D5F5-EA4945A9594C}"/>
              </a:ext>
            </a:extLst>
          </p:cNvPr>
          <p:cNvSpPr txBox="1"/>
          <p:nvPr/>
        </p:nvSpPr>
        <p:spPr>
          <a:xfrm>
            <a:off x="999391" y="3397811"/>
            <a:ext cx="1393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状況確認</a:t>
            </a:r>
            <a:endParaRPr lang="ja-JP" altLang="en-US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B4F775E-3CD4-12DE-9AC2-CE8F99DA706D}"/>
              </a:ext>
            </a:extLst>
          </p:cNvPr>
          <p:cNvSpPr txBox="1"/>
          <p:nvPr/>
        </p:nvSpPr>
        <p:spPr>
          <a:xfrm>
            <a:off x="1013905" y="1276712"/>
            <a:ext cx="2282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出勤・帰宅ルール</a:t>
            </a:r>
            <a:endParaRPr lang="ja-JP" altLang="en-US"/>
          </a:p>
        </p:txBody>
      </p:sp>
      <p:graphicFrame>
        <p:nvGraphicFramePr>
          <p:cNvPr id="36" name="表 4">
            <a:extLst>
              <a:ext uri="{FF2B5EF4-FFF2-40B4-BE49-F238E27FC236}">
                <a16:creationId xmlns:a16="http://schemas.microsoft.com/office/drawing/2014/main" id="{AC27063B-C126-B690-6F71-5D4C6DAC2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96220"/>
              </p:ext>
            </p:extLst>
          </p:nvPr>
        </p:nvGraphicFramePr>
        <p:xfrm>
          <a:off x="1003058" y="6971732"/>
          <a:ext cx="3636000" cy="28240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2915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183085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</a:tblGrid>
              <a:tr h="1945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救急箱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２セット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飲料水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２</a:t>
                      </a:r>
                      <a:r>
                        <a:rPr kumimoji="1" lang="en-US" altLang="ja-JP" sz="1200">
                          <a:latin typeface="+mn-ea"/>
                          <a:ea typeface="+mn-ea"/>
                        </a:rPr>
                        <a:t>L×20</a:t>
                      </a:r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4107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食料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従業員数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×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７日分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ヘルメット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５個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簡易トイレ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セット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懐中電灯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５個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毛布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５枚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71788"/>
                  </a:ext>
                </a:extLst>
              </a:tr>
            </a:tbl>
          </a:graphicData>
        </a:graphic>
      </p:graphicFrame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E2B97-CBAF-5777-907E-C306F305047A}"/>
              </a:ext>
            </a:extLst>
          </p:cNvPr>
          <p:cNvSpPr txBox="1"/>
          <p:nvPr/>
        </p:nvSpPr>
        <p:spPr>
          <a:xfrm>
            <a:off x="1006316" y="6617390"/>
            <a:ext cx="2282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備蓄品の状況</a:t>
            </a:r>
            <a:endParaRPr lang="ja-JP" altLang="en-US" dirty="0"/>
          </a:p>
        </p:txBody>
      </p:sp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32BEDE33-18C9-B4E4-0FC0-ECA5054E60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35" b="62634"/>
          <a:stretch/>
        </p:blipFill>
        <p:spPr>
          <a:xfrm>
            <a:off x="3276993" y="2140821"/>
            <a:ext cx="1077211" cy="91106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637D0DA-F008-FE2B-9A8A-36C3F1D8CA1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58" y="2175977"/>
            <a:ext cx="1404694" cy="880049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227AA91-4F97-A2A6-136D-C844D069A34D}"/>
              </a:ext>
            </a:extLst>
          </p:cNvPr>
          <p:cNvSpPr txBox="1"/>
          <p:nvPr/>
        </p:nvSpPr>
        <p:spPr>
          <a:xfrm>
            <a:off x="1458005" y="1793244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出勤時</a:t>
            </a:r>
            <a:endParaRPr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3EDB3D4-7D9D-F95F-B442-09F66D88E5CA}"/>
              </a:ext>
            </a:extLst>
          </p:cNvPr>
          <p:cNvSpPr txBox="1"/>
          <p:nvPr/>
        </p:nvSpPr>
        <p:spPr>
          <a:xfrm>
            <a:off x="1206005" y="3035097"/>
            <a:ext cx="158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事務所内待機</a:t>
            </a:r>
            <a:endParaRPr lang="ja-JP" altLang="en-US" sz="105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E32725-3134-A904-1CA5-294107D0DF55}"/>
              </a:ext>
            </a:extLst>
          </p:cNvPr>
          <p:cNvSpPr txBox="1"/>
          <p:nvPr/>
        </p:nvSpPr>
        <p:spPr>
          <a:xfrm>
            <a:off x="3275598" y="1820180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在宅時</a:t>
            </a:r>
            <a:endParaRPr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0D684E2-4E65-A1B7-2CDD-0BB87CCB4A5E}"/>
              </a:ext>
            </a:extLst>
          </p:cNvPr>
          <p:cNvSpPr txBox="1"/>
          <p:nvPr/>
        </p:nvSpPr>
        <p:spPr>
          <a:xfrm>
            <a:off x="3023598" y="3035097"/>
            <a:ext cx="158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自宅待機</a:t>
            </a:r>
            <a:endParaRPr lang="ja-JP" altLang="en-US" sz="105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92CCE4A-37AF-A0A7-C7EA-4F4C372CCAEE}"/>
              </a:ext>
            </a:extLst>
          </p:cNvPr>
          <p:cNvSpPr txBox="1"/>
          <p:nvPr/>
        </p:nvSpPr>
        <p:spPr>
          <a:xfrm>
            <a:off x="5092492" y="1783349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endParaRPr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803CE33-4DD2-7D68-C7B0-392C5DEBF7E4}"/>
              </a:ext>
            </a:extLst>
          </p:cNvPr>
          <p:cNvSpPr txBox="1"/>
          <p:nvPr/>
        </p:nvSpPr>
        <p:spPr>
          <a:xfrm>
            <a:off x="4826735" y="2950459"/>
            <a:ext cx="16115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一番近くの安全な場所で待機</a:t>
            </a:r>
            <a:endParaRPr lang="ja-JP" altLang="en-US" sz="1050"/>
          </a:p>
        </p:txBody>
      </p:sp>
      <p:pic>
        <p:nvPicPr>
          <p:cNvPr id="53" name="図 52" descr="挿絵, 建物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45886077-7C3E-1749-2FF3-49865E405E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79" y="2152681"/>
            <a:ext cx="1268026" cy="733811"/>
          </a:xfrm>
          <a:prstGeom prst="rect">
            <a:avLst/>
          </a:prstGeom>
        </p:spPr>
      </p:pic>
      <p:pic>
        <p:nvPicPr>
          <p:cNvPr id="2" name="グラフィックス 1" descr="トウモロコシ 枠線">
            <a:extLst>
              <a:ext uri="{FF2B5EF4-FFF2-40B4-BE49-F238E27FC236}">
                <a16:creationId xmlns:a16="http://schemas.microsoft.com/office/drawing/2014/main" id="{62391918-BB3B-0D56-F7F4-2BE2CA6952D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3872" y="5050380"/>
            <a:ext cx="288000" cy="288000"/>
          </a:xfrm>
          <a:prstGeom prst="rect">
            <a:avLst/>
          </a:prstGeom>
        </p:spPr>
      </p:pic>
      <p:pic>
        <p:nvPicPr>
          <p:cNvPr id="11" name="グラフィックス 10" descr="歩く 枠線">
            <a:extLst>
              <a:ext uri="{FF2B5EF4-FFF2-40B4-BE49-F238E27FC236}">
                <a16:creationId xmlns:a16="http://schemas.microsoft.com/office/drawing/2014/main" id="{8C4FB75C-A7C1-CEDB-009D-F8D7EAA894F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1316" y="4052983"/>
            <a:ext cx="288000" cy="288000"/>
          </a:xfrm>
          <a:prstGeom prst="rect">
            <a:avLst/>
          </a:prstGeom>
        </p:spPr>
      </p:pic>
      <p:pic>
        <p:nvPicPr>
          <p:cNvPr id="13" name="グラフィックス 12" descr="納屋 枠線">
            <a:extLst>
              <a:ext uri="{FF2B5EF4-FFF2-40B4-BE49-F238E27FC236}">
                <a16:creationId xmlns:a16="http://schemas.microsoft.com/office/drawing/2014/main" id="{DCADD32C-4B2E-F44E-DF7E-69CCF7A002B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2569" y="4544074"/>
            <a:ext cx="252000" cy="252000"/>
          </a:xfrm>
          <a:prstGeom prst="rect">
            <a:avLst/>
          </a:prstGeom>
        </p:spPr>
      </p:pic>
      <p:pic>
        <p:nvPicPr>
          <p:cNvPr id="19" name="グラフィックス 18" descr="握手 枠線">
            <a:extLst>
              <a:ext uri="{FF2B5EF4-FFF2-40B4-BE49-F238E27FC236}">
                <a16:creationId xmlns:a16="http://schemas.microsoft.com/office/drawing/2014/main" id="{B29A4A08-AEF9-FF83-EDBC-73761664516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1641" y="5437514"/>
            <a:ext cx="252000" cy="252000"/>
          </a:xfrm>
          <a:prstGeom prst="rect">
            <a:avLst/>
          </a:prstGeom>
        </p:spPr>
      </p:pic>
      <p:pic>
        <p:nvPicPr>
          <p:cNvPr id="22" name="グラフィックス 21" descr="電球 枠線">
            <a:extLst>
              <a:ext uri="{FF2B5EF4-FFF2-40B4-BE49-F238E27FC236}">
                <a16:creationId xmlns:a16="http://schemas.microsoft.com/office/drawing/2014/main" id="{1440B311-15B9-E8FA-1B78-92273F0DBD2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4405" y="5852598"/>
            <a:ext cx="252000" cy="2520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627220-04A5-CD49-D2E3-5D77CE381B34}"/>
              </a:ext>
            </a:extLst>
          </p:cNvPr>
          <p:cNvSpPr txBox="1"/>
          <p:nvPr/>
        </p:nvSpPr>
        <p:spPr>
          <a:xfrm>
            <a:off x="6473508" y="9500323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２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3EACCAF-844C-1050-EA8B-3B34BF4F315E}"/>
              </a:ext>
            </a:extLst>
          </p:cNvPr>
          <p:cNvSpPr/>
          <p:nvPr/>
        </p:nvSpPr>
        <p:spPr>
          <a:xfrm>
            <a:off x="84350" y="1155129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9DCEBC-61A3-584C-A374-E3E482AD13A3}"/>
              </a:ext>
            </a:extLst>
          </p:cNvPr>
          <p:cNvSpPr/>
          <p:nvPr/>
        </p:nvSpPr>
        <p:spPr>
          <a:xfrm>
            <a:off x="69836" y="3043045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>
                <a:ln w="0"/>
                <a:solidFill>
                  <a:srgbClr val="FCDE00"/>
                </a:solidFill>
              </a:rPr>
              <a:t>２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53D6B13-3150-2F32-AF3E-69E181516911}"/>
              </a:ext>
            </a:extLst>
          </p:cNvPr>
          <p:cNvSpPr/>
          <p:nvPr/>
        </p:nvSpPr>
        <p:spPr>
          <a:xfrm>
            <a:off x="32996" y="6299676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28917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A64CECE6-194F-AAAA-1797-EB582164DB64}"/>
              </a:ext>
            </a:extLst>
          </p:cNvPr>
          <p:cNvGraphicFramePr/>
          <p:nvPr/>
        </p:nvGraphicFramePr>
        <p:xfrm>
          <a:off x="123494" y="1896553"/>
          <a:ext cx="6725052" cy="800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楕円 18">
            <a:extLst>
              <a:ext uri="{FF2B5EF4-FFF2-40B4-BE49-F238E27FC236}">
                <a16:creationId xmlns:a16="http://schemas.microsoft.com/office/drawing/2014/main" id="{4AAA14FE-FA5F-31C7-2FDE-D19C045928BF}"/>
              </a:ext>
            </a:extLst>
          </p:cNvPr>
          <p:cNvSpPr/>
          <p:nvPr/>
        </p:nvSpPr>
        <p:spPr>
          <a:xfrm>
            <a:off x="571254" y="2076824"/>
            <a:ext cx="1145040" cy="1146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D168B3-4047-9B11-8D16-C5CA7390A5D1}"/>
              </a:ext>
            </a:extLst>
          </p:cNvPr>
          <p:cNvSpPr txBox="1"/>
          <p:nvPr/>
        </p:nvSpPr>
        <p:spPr>
          <a:xfrm>
            <a:off x="369774" y="3221066"/>
            <a:ext cx="1548000" cy="29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発災から</a:t>
            </a:r>
            <a:r>
              <a:rPr kumimoji="1"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endParaRPr lang="ja-JP" altLang="en-US" sz="140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6A20DA3-D735-490C-D882-5F122254FCD8}"/>
              </a:ext>
            </a:extLst>
          </p:cNvPr>
          <p:cNvSpPr/>
          <p:nvPr/>
        </p:nvSpPr>
        <p:spPr>
          <a:xfrm>
            <a:off x="557940" y="4683724"/>
            <a:ext cx="1152000" cy="1146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3633D87-079C-AA1B-0860-967113F63DD5}"/>
              </a:ext>
            </a:extLst>
          </p:cNvPr>
          <p:cNvSpPr txBox="1"/>
          <p:nvPr/>
        </p:nvSpPr>
        <p:spPr>
          <a:xfrm>
            <a:off x="351774" y="5827966"/>
            <a:ext cx="1584000" cy="29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発災から</a:t>
            </a:r>
            <a:r>
              <a:rPr kumimoji="1"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endParaRPr lang="ja-JP" altLang="en-US" sz="140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EEA7457-A226-8BE1-EF7F-4440344AC217}"/>
              </a:ext>
            </a:extLst>
          </p:cNvPr>
          <p:cNvGrpSpPr/>
          <p:nvPr/>
        </p:nvGrpSpPr>
        <p:grpSpPr>
          <a:xfrm>
            <a:off x="369774" y="7445773"/>
            <a:ext cx="1548000" cy="1440000"/>
            <a:chOff x="544749" y="554561"/>
            <a:chExt cx="2088000" cy="1917297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DD0EF044-9FD2-5883-9444-741C2D558756}"/>
                </a:ext>
              </a:extLst>
            </p:cNvPr>
            <p:cNvGrpSpPr/>
            <p:nvPr/>
          </p:nvGrpSpPr>
          <p:grpSpPr>
            <a:xfrm>
              <a:off x="816513" y="554561"/>
              <a:ext cx="1544472" cy="1550644"/>
              <a:chOff x="825655" y="531719"/>
              <a:chExt cx="1544472" cy="1550644"/>
            </a:xfrm>
          </p:grpSpPr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0ABE5C2A-5720-DF42-3DEF-EC0B32EC7453}"/>
                  </a:ext>
                </a:extLst>
              </p:cNvPr>
              <p:cNvSpPr/>
              <p:nvPr/>
            </p:nvSpPr>
            <p:spPr>
              <a:xfrm>
                <a:off x="825655" y="531719"/>
                <a:ext cx="1544472" cy="15506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B4EC8036-1C32-AE82-7999-56A8117D667E}"/>
                  </a:ext>
                </a:extLst>
              </p:cNvPr>
              <p:cNvCxnSpPr/>
              <p:nvPr/>
            </p:nvCxnSpPr>
            <p:spPr>
              <a:xfrm>
                <a:off x="1574899" y="710157"/>
                <a:ext cx="0" cy="5751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5791EC63-5C50-AF84-4E7F-4AB1B7BB114A}"/>
                </a:ext>
              </a:extLst>
            </p:cNvPr>
            <p:cNvGrpSpPr/>
            <p:nvPr/>
          </p:nvGrpSpPr>
          <p:grpSpPr>
            <a:xfrm>
              <a:off x="544749" y="849106"/>
              <a:ext cx="2088000" cy="1622752"/>
              <a:chOff x="544749" y="849106"/>
              <a:chExt cx="2088000" cy="1622752"/>
            </a:xfrm>
          </p:grpSpPr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69CD1BD-F725-CE2D-19E7-9CAC5F2BD0E4}"/>
                  </a:ext>
                </a:extLst>
              </p:cNvPr>
              <p:cNvSpPr txBox="1"/>
              <p:nvPr/>
            </p:nvSpPr>
            <p:spPr>
              <a:xfrm>
                <a:off x="544749" y="2102526"/>
                <a:ext cx="2088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14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発災から</a:t>
                </a:r>
                <a:r>
                  <a:rPr kumimoji="1" lang="en-US" altLang="ja-JP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r>
                  <a:rPr kumimoji="1" lang="ja-JP" altLang="en-US" sz="14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時間</a:t>
                </a:r>
                <a:endParaRPr lang="ja-JP" altLang="en-US" sz="1400"/>
              </a:p>
            </p:txBody>
          </p:sp>
          <p:sp>
            <p:nvSpPr>
              <p:cNvPr id="43" name="アーチ 42">
                <a:extLst>
                  <a:ext uri="{FF2B5EF4-FFF2-40B4-BE49-F238E27FC236}">
                    <a16:creationId xmlns:a16="http://schemas.microsoft.com/office/drawing/2014/main" id="{35267F70-B9A0-347D-AFE9-4D780F7C2C77}"/>
                  </a:ext>
                </a:extLst>
              </p:cNvPr>
              <p:cNvSpPr/>
              <p:nvPr/>
            </p:nvSpPr>
            <p:spPr>
              <a:xfrm rot="5400000">
                <a:off x="1207272" y="920669"/>
                <a:ext cx="756000" cy="756000"/>
              </a:xfrm>
              <a:prstGeom prst="blockArc">
                <a:avLst>
                  <a:gd name="adj1" fmla="val 10800000"/>
                  <a:gd name="adj2" fmla="val 9500854"/>
                  <a:gd name="adj3" fmla="val 1079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二等辺三角形 43">
                <a:extLst>
                  <a:ext uri="{FF2B5EF4-FFF2-40B4-BE49-F238E27FC236}">
                    <a16:creationId xmlns:a16="http://schemas.microsoft.com/office/drawing/2014/main" id="{EFBB1FA1-F6C8-4F75-6788-54634DB41BBC}"/>
                  </a:ext>
                </a:extLst>
              </p:cNvPr>
              <p:cNvSpPr/>
              <p:nvPr/>
            </p:nvSpPr>
            <p:spPr>
              <a:xfrm rot="3172223">
                <a:off x="1313051" y="899906"/>
                <a:ext cx="284480" cy="1828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9" name="図 48" descr="挿絵, 記号, 時計 が含まれている画像&#10;&#10;自動的に生成された説明">
            <a:extLst>
              <a:ext uri="{FF2B5EF4-FFF2-40B4-BE49-F238E27FC236}">
                <a16:creationId xmlns:a16="http://schemas.microsoft.com/office/drawing/2014/main" id="{EC67E1A9-3A12-5709-F027-14BDEAE6D0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03" y="159901"/>
            <a:ext cx="234394" cy="590400"/>
          </a:xfrm>
          <a:prstGeom prst="rect">
            <a:avLst/>
          </a:prstGeom>
        </p:spPr>
      </p:pic>
      <p:pic>
        <p:nvPicPr>
          <p:cNvPr id="51" name="図 50" descr="アイコン&#10;&#10;自動的に生成された説明">
            <a:extLst>
              <a:ext uri="{FF2B5EF4-FFF2-40B4-BE49-F238E27FC236}">
                <a16:creationId xmlns:a16="http://schemas.microsoft.com/office/drawing/2014/main" id="{466B32DE-2A74-6C9F-3974-F069F43E56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22" y="159901"/>
            <a:ext cx="181065" cy="590400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F294396-E65B-BD0A-E5F4-9036432F311D}"/>
              </a:ext>
            </a:extLst>
          </p:cNvPr>
          <p:cNvSpPr txBox="1"/>
          <p:nvPr/>
        </p:nvSpPr>
        <p:spPr>
          <a:xfrm>
            <a:off x="4143279" y="758674"/>
            <a:ext cx="24835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事業継続担当</a:t>
            </a:r>
            <a:r>
              <a:rPr lang="ja-JP" altLang="en-US" sz="1050" dirty="0">
                <a:latin typeface="メイリオ" panose="020B0604030504040204" pitchFamily="50" charset="-128"/>
              </a:rPr>
              <a:t>責任者　副責任者　　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E1AB2CF8-AD98-FF07-0BF6-1BE026FB05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65" y="7474801"/>
            <a:ext cx="1812426" cy="1135495"/>
          </a:xfrm>
          <a:prstGeom prst="rect">
            <a:avLst/>
          </a:prstGeom>
        </p:spPr>
      </p:pic>
      <p:pic>
        <p:nvPicPr>
          <p:cNvPr id="59" name="図 58" descr="アプリケーション, アイコン&#10;&#10;自動的に生成された説明">
            <a:extLst>
              <a:ext uri="{FF2B5EF4-FFF2-40B4-BE49-F238E27FC236}">
                <a16:creationId xmlns:a16="http://schemas.microsoft.com/office/drawing/2014/main" id="{E9A1FD7E-C5E5-6D53-1E8E-8B948768047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9" t="54284"/>
          <a:stretch/>
        </p:blipFill>
        <p:spPr>
          <a:xfrm>
            <a:off x="5630132" y="4074154"/>
            <a:ext cx="1104374" cy="1327436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098FAD3-7EB3-49F6-9298-6FBD8ED443FC}"/>
              </a:ext>
            </a:extLst>
          </p:cNvPr>
          <p:cNvSpPr txBox="1"/>
          <p:nvPr/>
        </p:nvSpPr>
        <p:spPr>
          <a:xfrm>
            <a:off x="-5452" y="135731"/>
            <a:ext cx="2807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緊急時の体制</a:t>
            </a:r>
            <a:endParaRPr lang="ja-JP" altLang="en-US" sz="3200"/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9372412-0468-AAAE-8A18-F8D16AEE68AD}"/>
              </a:ext>
            </a:extLst>
          </p:cNvPr>
          <p:cNvCxnSpPr>
            <a:cxnSpLocks/>
          </p:cNvCxnSpPr>
          <p:nvPr/>
        </p:nvCxnSpPr>
        <p:spPr>
          <a:xfrm>
            <a:off x="-5452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0C368C7-DAAD-A29F-23C1-B777871DC7B8}"/>
              </a:ext>
            </a:extLst>
          </p:cNvPr>
          <p:cNvSpPr txBox="1"/>
          <p:nvPr/>
        </p:nvSpPr>
        <p:spPr>
          <a:xfrm>
            <a:off x="-5452" y="808310"/>
            <a:ext cx="4500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事業継続フェーズ 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6" name="図 65" descr="アプリケーション, アイコン&#10;&#10;自動的に生成された説明">
            <a:extLst>
              <a:ext uri="{FF2B5EF4-FFF2-40B4-BE49-F238E27FC236}">
                <a16:creationId xmlns:a16="http://schemas.microsoft.com/office/drawing/2014/main" id="{4654C653-E060-3827-AF96-3C243759C9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2" b="57291"/>
          <a:stretch/>
        </p:blipFill>
        <p:spPr>
          <a:xfrm>
            <a:off x="4806195" y="5227727"/>
            <a:ext cx="1630933" cy="1514357"/>
          </a:xfrm>
          <a:prstGeom prst="rect">
            <a:avLst/>
          </a:prstGeom>
        </p:spPr>
      </p:pic>
      <p:pic>
        <p:nvPicPr>
          <p:cNvPr id="68" name="図 67" descr="アイコン&#10;&#10;自動的に生成された説明">
            <a:extLst>
              <a:ext uri="{FF2B5EF4-FFF2-40B4-BE49-F238E27FC236}">
                <a16:creationId xmlns:a16="http://schemas.microsoft.com/office/drawing/2014/main" id="{FE11C30B-086C-C40B-EAE6-D54EA45F97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25" y="2046006"/>
            <a:ext cx="1843790" cy="1412866"/>
          </a:xfrm>
          <a:prstGeom prst="rect">
            <a:avLst/>
          </a:prstGeom>
        </p:spPr>
      </p:pic>
      <p:sp>
        <p:nvSpPr>
          <p:cNvPr id="71" name="部分円 70">
            <a:extLst>
              <a:ext uri="{FF2B5EF4-FFF2-40B4-BE49-F238E27FC236}">
                <a16:creationId xmlns:a16="http://schemas.microsoft.com/office/drawing/2014/main" id="{32D0231E-B76D-100B-8BED-71C62DC4B106}"/>
              </a:ext>
            </a:extLst>
          </p:cNvPr>
          <p:cNvSpPr/>
          <p:nvPr/>
        </p:nvSpPr>
        <p:spPr>
          <a:xfrm flipH="1">
            <a:off x="517527" y="2069897"/>
            <a:ext cx="1195588" cy="1222675"/>
          </a:xfrm>
          <a:prstGeom prst="pie">
            <a:avLst>
              <a:gd name="adj1" fmla="val 1082040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アーチ 15">
            <a:extLst>
              <a:ext uri="{FF2B5EF4-FFF2-40B4-BE49-F238E27FC236}">
                <a16:creationId xmlns:a16="http://schemas.microsoft.com/office/drawing/2014/main" id="{C198FA7D-0BAE-AF0A-1AD3-F153012A25A6}"/>
              </a:ext>
            </a:extLst>
          </p:cNvPr>
          <p:cNvSpPr/>
          <p:nvPr/>
        </p:nvSpPr>
        <p:spPr>
          <a:xfrm rot="5400000">
            <a:off x="856297" y="2194983"/>
            <a:ext cx="518047" cy="634233"/>
          </a:xfrm>
          <a:prstGeom prst="blockArc">
            <a:avLst>
              <a:gd name="adj1" fmla="val 10800000"/>
              <a:gd name="adj2" fmla="val 16249107"/>
              <a:gd name="adj3" fmla="val 1110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B280AF34-5CE3-C106-56CE-238BA62C9BA4}"/>
              </a:ext>
            </a:extLst>
          </p:cNvPr>
          <p:cNvSpPr/>
          <p:nvPr/>
        </p:nvSpPr>
        <p:spPr>
          <a:xfrm rot="10800000">
            <a:off x="1291123" y="2523772"/>
            <a:ext cx="210908" cy="13518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部分円 71">
            <a:extLst>
              <a:ext uri="{FF2B5EF4-FFF2-40B4-BE49-F238E27FC236}">
                <a16:creationId xmlns:a16="http://schemas.microsoft.com/office/drawing/2014/main" id="{B78F10AD-1490-6B5B-9FD3-6A07B58F6C52}"/>
              </a:ext>
            </a:extLst>
          </p:cNvPr>
          <p:cNvSpPr/>
          <p:nvPr/>
        </p:nvSpPr>
        <p:spPr>
          <a:xfrm flipH="1">
            <a:off x="557939" y="4679324"/>
            <a:ext cx="1160471" cy="1146224"/>
          </a:xfrm>
          <a:prstGeom prst="pie">
            <a:avLst>
              <a:gd name="adj1" fmla="val 19868000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D453F105-38E7-473E-D900-6BB6D3471074}"/>
              </a:ext>
            </a:extLst>
          </p:cNvPr>
          <p:cNvSpPr/>
          <p:nvPr/>
        </p:nvSpPr>
        <p:spPr>
          <a:xfrm rot="5400000">
            <a:off x="808187" y="4954010"/>
            <a:ext cx="655346" cy="612000"/>
          </a:xfrm>
          <a:prstGeom prst="blockArc">
            <a:avLst>
              <a:gd name="adj1" fmla="val 10800000"/>
              <a:gd name="adj2" fmla="val 5058600"/>
              <a:gd name="adj3" fmla="val 88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88A4BE5B-20CB-8127-BED3-4D22E80DF87E}"/>
              </a:ext>
            </a:extLst>
          </p:cNvPr>
          <p:cNvSpPr/>
          <p:nvPr/>
        </p:nvSpPr>
        <p:spPr>
          <a:xfrm rot="569524">
            <a:off x="778120" y="5197499"/>
            <a:ext cx="215812" cy="13518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04B96A-A489-AE00-8F59-53ECAE68617E}"/>
              </a:ext>
            </a:extLst>
          </p:cNvPr>
          <p:cNvSpPr txBox="1"/>
          <p:nvPr/>
        </p:nvSpPr>
        <p:spPr>
          <a:xfrm>
            <a:off x="26743" y="9492025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３</a:t>
            </a:r>
            <a:endParaRPr kumimoji="1"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822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2CCCA-8295-B130-4841-7D7378451CB1}"/>
              </a:ext>
            </a:extLst>
          </p:cNvPr>
          <p:cNvSpPr txBox="1"/>
          <p:nvPr/>
        </p:nvSpPr>
        <p:spPr>
          <a:xfrm>
            <a:off x="-9103" y="135731"/>
            <a:ext cx="685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インフラ等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被害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影響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8F5783-3BC9-A9CD-E6EE-EB813AF00D43}"/>
              </a:ext>
            </a:extLst>
          </p:cNvPr>
          <p:cNvCxnSpPr>
            <a:cxnSpLocks/>
          </p:cNvCxnSpPr>
          <p:nvPr/>
        </p:nvCxnSpPr>
        <p:spPr>
          <a:xfrm>
            <a:off x="224897" y="707295"/>
            <a:ext cx="662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3FCFA558-DB16-BB29-1B8D-82662D30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62233"/>
              </p:ext>
            </p:extLst>
          </p:nvPr>
        </p:nvGraphicFramePr>
        <p:xfrm>
          <a:off x="393862" y="951324"/>
          <a:ext cx="6228001" cy="8544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7243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520379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2520379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5376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種別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対応（代替手段等）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電気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搾乳ができない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自家発電機の利用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ja-JP" sz="1400" dirty="0">
                          <a:latin typeface="+mn-ea"/>
                          <a:ea typeface="+mn-ea"/>
                        </a:rPr>
                      </a:b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軽油の備蓄</a:t>
                      </a:r>
                      <a:r>
                        <a:rPr kumimoji="1" lang="en-US" altLang="ja-JP" sz="140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灯油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パイプライン等の洗浄ができない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灯油タンク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平時の残量確認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灯油缶で備蓄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1305579">
                <a:tc>
                  <a:txBody>
                    <a:bodyPr/>
                    <a:lstStyle/>
                    <a:p>
                      <a:pPr algn="r"/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pPr algn="ctr"/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水道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900">
                          <a:latin typeface="+mn-ea"/>
                          <a:ea typeface="+mn-ea"/>
                        </a:rPr>
                        <a:t>（農業用水含む）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飼養管理ができない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井戸水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貯水タンク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河川水のくみ上げポンプ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雨水の利用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通信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取引先へ連絡がとれない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携帯電話で対応可能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交通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集乳車、飼料運搬車、家畜運搬車の運行ができない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備蓄飼料の利用や、業者と事前に集乳（集荷）や配送の代替ルートを調整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放牧地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等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搾乳牛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と仔牛の避難が必要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あらかじめ避難場所と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避難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ルートを決めておく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4304"/>
                  </a:ext>
                </a:extLst>
              </a:tr>
            </a:tbl>
          </a:graphicData>
        </a:graphic>
      </p:graphicFrame>
      <p:pic>
        <p:nvPicPr>
          <p:cNvPr id="14" name="グラフィックス 13" descr="水漏れする蛇口 枠線">
            <a:extLst>
              <a:ext uri="{FF2B5EF4-FFF2-40B4-BE49-F238E27FC236}">
                <a16:creationId xmlns:a16="http://schemas.microsoft.com/office/drawing/2014/main" id="{2DD57137-ECF9-9049-A67E-2888DCAA0F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26" y="3788917"/>
            <a:ext cx="900000" cy="900000"/>
          </a:xfrm>
          <a:prstGeom prst="rect">
            <a:avLst/>
          </a:prstGeom>
        </p:spPr>
      </p:pic>
      <p:pic>
        <p:nvPicPr>
          <p:cNvPr id="16" name="グラフィックス 15" descr="スピーカー フォン 枠線">
            <a:extLst>
              <a:ext uri="{FF2B5EF4-FFF2-40B4-BE49-F238E27FC236}">
                <a16:creationId xmlns:a16="http://schemas.microsoft.com/office/drawing/2014/main" id="{8A7BAC1E-C93F-B5B9-F29C-FC37417563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475" y="5073525"/>
            <a:ext cx="756000" cy="756000"/>
          </a:xfrm>
          <a:prstGeom prst="rect">
            <a:avLst/>
          </a:prstGeom>
        </p:spPr>
      </p:pic>
      <p:pic>
        <p:nvPicPr>
          <p:cNvPr id="18" name="グラフィックス 17" descr="トラック 枠線">
            <a:extLst>
              <a:ext uri="{FF2B5EF4-FFF2-40B4-BE49-F238E27FC236}">
                <a16:creationId xmlns:a16="http://schemas.microsoft.com/office/drawing/2014/main" id="{AE281D22-3E7E-B52D-3083-C3EF6EE968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826" y="6214133"/>
            <a:ext cx="864000" cy="864000"/>
          </a:xfrm>
          <a:prstGeom prst="rect">
            <a:avLst/>
          </a:prstGeom>
        </p:spPr>
      </p:pic>
      <p:pic>
        <p:nvPicPr>
          <p:cNvPr id="20" name="グラフィックス 19" descr="雌牛 枠線">
            <a:extLst>
              <a:ext uri="{FF2B5EF4-FFF2-40B4-BE49-F238E27FC236}">
                <a16:creationId xmlns:a16="http://schemas.microsoft.com/office/drawing/2014/main" id="{B8CA66CB-033B-3CEE-4C4E-6A9EE054FD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475" y="7308951"/>
            <a:ext cx="756000" cy="756000"/>
          </a:xfrm>
          <a:prstGeom prst="rect">
            <a:avLst/>
          </a:prstGeom>
        </p:spPr>
      </p:pic>
      <p:pic>
        <p:nvPicPr>
          <p:cNvPr id="22" name="グラフィックス 21" descr="電球 枠線">
            <a:extLst>
              <a:ext uri="{FF2B5EF4-FFF2-40B4-BE49-F238E27FC236}">
                <a16:creationId xmlns:a16="http://schemas.microsoft.com/office/drawing/2014/main" id="{E735CF12-CEA0-EC06-D28D-4B70EE56E8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475" y="1533034"/>
            <a:ext cx="720000" cy="720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EC6590-AFC5-BC41-DD27-F6CBE2D17253}"/>
              </a:ext>
            </a:extLst>
          </p:cNvPr>
          <p:cNvSpPr txBox="1"/>
          <p:nvPr/>
        </p:nvSpPr>
        <p:spPr>
          <a:xfrm>
            <a:off x="6454477" y="9492779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４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8" name="グラフィックス 7" descr="燃料 枠線">
            <a:extLst>
              <a:ext uri="{FF2B5EF4-FFF2-40B4-BE49-F238E27FC236}">
                <a16:creationId xmlns:a16="http://schemas.microsoft.com/office/drawing/2014/main" id="{D76D74D0-30F4-C7A3-5301-C7B0CA980E5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2666" y="2659491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5CF5E-3B93-F4C5-7CC0-4D0070BA1939}"/>
              </a:ext>
            </a:extLst>
          </p:cNvPr>
          <p:cNvSpPr txBox="1"/>
          <p:nvPr/>
        </p:nvSpPr>
        <p:spPr>
          <a:xfrm>
            <a:off x="-6595" y="135731"/>
            <a:ext cx="5403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災害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などで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発令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される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避難情報</a:t>
            </a:r>
            <a:endParaRPr lang="ja-JP" altLang="en-US" sz="32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4D70CC2-C808-08B6-6D97-4D406013B996}"/>
              </a:ext>
            </a:extLst>
          </p:cNvPr>
          <p:cNvCxnSpPr>
            <a:cxnSpLocks/>
          </p:cNvCxnSpPr>
          <p:nvPr/>
        </p:nvCxnSpPr>
        <p:spPr>
          <a:xfrm>
            <a:off x="-6595" y="707295"/>
            <a:ext cx="523871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9" name="テキスト ボックス 1068">
            <a:extLst>
              <a:ext uri="{FF2B5EF4-FFF2-40B4-BE49-F238E27FC236}">
                <a16:creationId xmlns:a16="http://schemas.microsoft.com/office/drawing/2014/main" id="{E1E8A4B3-6F06-3E74-83D3-8C4A51A659E8}"/>
              </a:ext>
            </a:extLst>
          </p:cNvPr>
          <p:cNvSpPr txBox="1"/>
          <p:nvPr/>
        </p:nvSpPr>
        <p:spPr>
          <a:xfrm>
            <a:off x="2000490" y="7444031"/>
            <a:ext cx="338564" cy="7687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ja-JP" altLang="en-US" sz="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音声案内</a:t>
            </a:r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B30194AD-BD61-52F0-6454-2A87F292B3E6}"/>
              </a:ext>
            </a:extLst>
          </p:cNvPr>
          <p:cNvSpPr txBox="1"/>
          <p:nvPr/>
        </p:nvSpPr>
        <p:spPr>
          <a:xfrm>
            <a:off x="2545340" y="7450668"/>
            <a:ext cx="338564" cy="7687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ja-JP" altLang="en-US" sz="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音声案内</a:t>
            </a:r>
          </a:p>
        </p:txBody>
      </p:sp>
      <p:pic>
        <p:nvPicPr>
          <p:cNvPr id="1074" name="グラフィックス 1073" descr="電話 単色塗りつぶし">
            <a:extLst>
              <a:ext uri="{FF2B5EF4-FFF2-40B4-BE49-F238E27FC236}">
                <a16:creationId xmlns:a16="http://schemas.microsoft.com/office/drawing/2014/main" id="{D042DDF4-D0E0-98F2-8C3F-96F5BD5B02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7978" y="6618524"/>
            <a:ext cx="467228" cy="467228"/>
          </a:xfrm>
          <a:prstGeom prst="rect">
            <a:avLst/>
          </a:prstGeom>
        </p:spPr>
      </p:pic>
      <p:pic>
        <p:nvPicPr>
          <p:cNvPr id="6" name="図 5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D7DD2E47-CD72-1926-9230-19EE6BE8B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" y="816009"/>
            <a:ext cx="6609883" cy="88806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5638F9-9A89-AFBA-E04F-B8A633F62176}"/>
              </a:ext>
            </a:extLst>
          </p:cNvPr>
          <p:cNvSpPr txBox="1"/>
          <p:nvPr/>
        </p:nvSpPr>
        <p:spPr>
          <a:xfrm>
            <a:off x="28254" y="9498375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389743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5CF5E-3B93-F4C5-7CC0-4D0070BA1939}"/>
              </a:ext>
            </a:extLst>
          </p:cNvPr>
          <p:cNvSpPr txBox="1"/>
          <p:nvPr/>
        </p:nvSpPr>
        <p:spPr>
          <a:xfrm>
            <a:off x="3281779" y="135731"/>
            <a:ext cx="3576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防災情報の入手</a:t>
            </a:r>
            <a:endParaRPr lang="ja-JP" altLang="en-US" sz="32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4D70CC2-C808-08B6-6D97-4D406013B996}"/>
              </a:ext>
            </a:extLst>
          </p:cNvPr>
          <p:cNvCxnSpPr>
            <a:cxnSpLocks/>
          </p:cNvCxnSpPr>
          <p:nvPr/>
        </p:nvCxnSpPr>
        <p:spPr>
          <a:xfrm>
            <a:off x="1674000" y="707295"/>
            <a:ext cx="518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14256FC-C266-49C4-511A-0C2957523DDC}"/>
              </a:ext>
            </a:extLst>
          </p:cNvPr>
          <p:cNvSpPr/>
          <p:nvPr/>
        </p:nvSpPr>
        <p:spPr>
          <a:xfrm>
            <a:off x="2210803" y="1174875"/>
            <a:ext cx="2232000" cy="1946499"/>
          </a:xfrm>
          <a:prstGeom prst="roundRect">
            <a:avLst>
              <a:gd name="adj" fmla="val 8261"/>
            </a:avLst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標茶町</a:t>
            </a:r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LINE</a:t>
            </a: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5F31DCB-FF45-CC55-CA48-9C6F5552AE3F}"/>
              </a:ext>
            </a:extLst>
          </p:cNvPr>
          <p:cNvSpPr/>
          <p:nvPr/>
        </p:nvSpPr>
        <p:spPr>
          <a:xfrm>
            <a:off x="2294401" y="1830817"/>
            <a:ext cx="2064805" cy="1205766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96FB274-28BD-3D54-D2E3-364259DB7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56" y="1929677"/>
            <a:ext cx="1046895" cy="101182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864D6B5-6A81-F089-4DD3-C9B997A652CE}"/>
              </a:ext>
            </a:extLst>
          </p:cNvPr>
          <p:cNvSpPr/>
          <p:nvPr/>
        </p:nvSpPr>
        <p:spPr>
          <a:xfrm>
            <a:off x="4521130" y="1174875"/>
            <a:ext cx="2215100" cy="1928294"/>
          </a:xfrm>
          <a:prstGeom prst="roundRect">
            <a:avLst>
              <a:gd name="adj" fmla="val 888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停電情報</a:t>
            </a:r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3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ほくでん</a:t>
            </a:r>
            <a:endParaRPr kumimoji="1" lang="en-US" altLang="ja-JP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C3DC18D-FDA5-8468-A988-2DDDB74068E4}"/>
              </a:ext>
            </a:extLst>
          </p:cNvPr>
          <p:cNvSpPr/>
          <p:nvPr/>
        </p:nvSpPr>
        <p:spPr>
          <a:xfrm>
            <a:off x="4602418" y="1830836"/>
            <a:ext cx="2054103" cy="11963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D6101E08-BC7B-E5DE-A3D9-DF91577DFD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4" y="3328916"/>
            <a:ext cx="2327472" cy="1759668"/>
          </a:xfrm>
          <a:prstGeom prst="rect">
            <a:avLst/>
          </a:prstGeom>
        </p:spPr>
      </p:pic>
      <p:pic>
        <p:nvPicPr>
          <p:cNvPr id="13" name="図 12" descr="QR コード&#10;&#10;自動的に生成された説明">
            <a:extLst>
              <a:ext uri="{FF2B5EF4-FFF2-40B4-BE49-F238E27FC236}">
                <a16:creationId xmlns:a16="http://schemas.microsoft.com/office/drawing/2014/main" id="{B6312789-F590-F09A-0D94-3071AAC5D6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36" b="94305" l="1236" r="96834">
                        <a14:foregroundMark x1="5714" y1="7336" x2="72201" y2="15058"/>
                        <a14:foregroundMark x1="94672" y1="10714" x2="94826" y2="53282"/>
                        <a14:foregroundMark x1="86641" y1="28378" x2="49730" y2="28668"/>
                        <a14:foregroundMark x1="24788" y1="27317" x2="60077" y2="28861"/>
                        <a14:foregroundMark x1="17297" y1="16216" x2="18224" y2="29730"/>
                        <a14:foregroundMark x1="30888" y1="16602" x2="64015" y2="17761"/>
                        <a14:foregroundMark x1="32510" y1="20270" x2="51892" y2="20174"/>
                        <a14:foregroundMark x1="51892" y1="20174" x2="69807" y2="20753"/>
                        <a14:foregroundMark x1="16757" y1="4151" x2="94363" y2="11390"/>
                        <a14:foregroundMark x1="94363" y1="11390" x2="96834" y2="11004"/>
                        <a14:foregroundMark x1="90270" y1="10328" x2="87181" y2="42568"/>
                        <a14:foregroundMark x1="87181" y1="42568" x2="95521" y2="90444"/>
                        <a14:foregroundMark x1="95753" y1="52606" x2="96139" y2="91409"/>
                        <a14:foregroundMark x1="96139" y1="91409" x2="95521" y2="94305"/>
                        <a14:foregroundMark x1="84324" y1="13900" x2="84479" y2="55309"/>
                        <a14:foregroundMark x1="84479" y1="55309" x2="84479" y2="55309"/>
                        <a14:foregroundMark x1="86332" y1="34073" x2="22548" y2="31564"/>
                        <a14:foregroundMark x1="1236" y1="13031" x2="23089" y2="17278"/>
                        <a14:foregroundMark x1="1390" y1="17954" x2="2548" y2="74035"/>
                        <a14:foregroundMark x1="2548" y1="74035" x2="6023" y2="84266"/>
                        <a14:foregroundMark x1="6023" y1="84266" x2="11583" y2="89672"/>
                        <a14:foregroundMark x1="11583" y1="89672" x2="16448" y2="91602"/>
                        <a14:foregroundMark x1="17297" y1="91795" x2="40695" y2="92278"/>
                        <a14:foregroundMark x1="40849" y1="91988" x2="77915" y2="91988"/>
                        <a14:foregroundMark x1="77915" y1="91988" x2="81390" y2="91795"/>
                        <a14:foregroundMark x1="8958" y1="15251" x2="7568" y2="51255"/>
                        <a14:foregroundMark x1="3938" y1="83205" x2="8417" y2="92278"/>
                        <a14:foregroundMark x1="8417" y1="92278" x2="12587" y2="94305"/>
                        <a14:foregroundMark x1="5019" y1="75000" x2="10811" y2="35425"/>
                        <a14:foregroundMark x1="25328" y1="14382" x2="27259" y2="20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" r="1413"/>
          <a:stretch/>
        </p:blipFill>
        <p:spPr>
          <a:xfrm>
            <a:off x="2289266" y="3274906"/>
            <a:ext cx="2215100" cy="1848163"/>
          </a:xfrm>
          <a:prstGeom prst="rect">
            <a:avLst/>
          </a:prstGeom>
        </p:spPr>
      </p:pic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CCB78DAA-058F-F490-AD3E-6DE1AE0029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/>
          <a:stretch/>
        </p:blipFill>
        <p:spPr>
          <a:xfrm>
            <a:off x="4530935" y="3297809"/>
            <a:ext cx="2311447" cy="1774881"/>
          </a:xfrm>
          <a:prstGeom prst="rect">
            <a:avLst/>
          </a:prstGeom>
        </p:spPr>
      </p:pic>
      <p:pic>
        <p:nvPicPr>
          <p:cNvPr id="23" name="図 22" descr="QR コード&#10;&#10;自動的に生成された説明">
            <a:extLst>
              <a:ext uri="{FF2B5EF4-FFF2-40B4-BE49-F238E27FC236}">
                <a16:creationId xmlns:a16="http://schemas.microsoft.com/office/drawing/2014/main" id="{CB9E3DA6-72B3-286D-6082-9522B9A0C2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" y="5210983"/>
            <a:ext cx="6734000" cy="2712698"/>
          </a:xfrm>
          <a:prstGeom prst="rect">
            <a:avLst/>
          </a:prstGeom>
        </p:spPr>
      </p:pic>
      <p:pic>
        <p:nvPicPr>
          <p:cNvPr id="25" name="図 24" descr="テキスト&#10;&#10;自動的に生成された説明">
            <a:extLst>
              <a:ext uri="{FF2B5EF4-FFF2-40B4-BE49-F238E27FC236}">
                <a16:creationId xmlns:a16="http://schemas.microsoft.com/office/drawing/2014/main" id="{7B52493D-A610-E51D-5BCC-B1BB033EC8F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" y="7925195"/>
            <a:ext cx="6646501" cy="1821439"/>
          </a:xfrm>
          <a:prstGeom prst="rect">
            <a:avLst/>
          </a:prstGeom>
        </p:spPr>
      </p:pic>
      <p:pic>
        <p:nvPicPr>
          <p:cNvPr id="27" name="図 26" descr="QR コード&#10;&#10;自動的に生成された説明">
            <a:extLst>
              <a:ext uri="{FF2B5EF4-FFF2-40B4-BE49-F238E27FC236}">
                <a16:creationId xmlns:a16="http://schemas.microsoft.com/office/drawing/2014/main" id="{7159AE67-462D-931A-7949-BFC40F04393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34" y="1929677"/>
            <a:ext cx="1011600" cy="1011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6366B2-2441-2490-034F-60858C1E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59" y="1231716"/>
            <a:ext cx="542260" cy="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C86D7D-45FC-60A2-9277-C1146E24C6A9}"/>
              </a:ext>
            </a:extLst>
          </p:cNvPr>
          <p:cNvSpPr txBox="1"/>
          <p:nvPr/>
        </p:nvSpPr>
        <p:spPr>
          <a:xfrm>
            <a:off x="6489094" y="9498976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６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29" name="グラフィックス 28" descr="電球 枠線">
            <a:extLst>
              <a:ext uri="{FF2B5EF4-FFF2-40B4-BE49-F238E27FC236}">
                <a16:creationId xmlns:a16="http://schemas.microsoft.com/office/drawing/2014/main" id="{95A2DDCD-8DAA-7EED-7579-8D26D0704D3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42062" y="1160474"/>
            <a:ext cx="670343" cy="67034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751546-15D3-CA9D-1B8B-1E645AA2D685}"/>
              </a:ext>
            </a:extLst>
          </p:cNvPr>
          <p:cNvSpPr txBox="1"/>
          <p:nvPr/>
        </p:nvSpPr>
        <p:spPr>
          <a:xfrm>
            <a:off x="8467" y="788049"/>
            <a:ext cx="68495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気象や防災に関する情報は、ホームページやアプリからも入手できます。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6B0B20-AD6A-2BEB-E480-56E2FF5B4E75}"/>
              </a:ext>
            </a:extLst>
          </p:cNvPr>
          <p:cNvSpPr txBox="1"/>
          <p:nvPr/>
        </p:nvSpPr>
        <p:spPr>
          <a:xfrm>
            <a:off x="106718" y="2637096"/>
            <a:ext cx="21493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+mn-ea"/>
              </a:rPr>
              <a:t>スマートフォン等で二次元バーコードを読み取りいただくと、ホームページやアプリを確認いただけます。</a:t>
            </a:r>
          </a:p>
        </p:txBody>
      </p:sp>
      <p:pic>
        <p:nvPicPr>
          <p:cNvPr id="26" name="図 25" descr="QR コード&#10;&#10;中程度の精度で自動的に生成された説明">
            <a:extLst>
              <a:ext uri="{FF2B5EF4-FFF2-40B4-BE49-F238E27FC236}">
                <a16:creationId xmlns:a16="http://schemas.microsoft.com/office/drawing/2014/main" id="{94EF70B8-2BAF-623B-80F4-4C9F228E59C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1"/>
          <a:stretch/>
        </p:blipFill>
        <p:spPr>
          <a:xfrm flipH="1">
            <a:off x="654917" y="1135541"/>
            <a:ext cx="1029564" cy="15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2ee706-f1df-4000-a94c-a15faccc7003">
      <Terms xmlns="http://schemas.microsoft.com/office/infopath/2007/PartnerControls"/>
    </lcf76f155ced4ddcb4097134ff3c332f>
    <TaxCatchAll xmlns="37475c82-dadc-4e40-94bd-312afdab25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CB839F37F2E8445A3D11A17FF0FB90F" ma:contentTypeVersion="13" ma:contentTypeDescription="新しいドキュメントを作成します。" ma:contentTypeScope="" ma:versionID="0b51bd6f439032f05cda7523a4b543ee">
  <xsd:schema xmlns:xsd="http://www.w3.org/2001/XMLSchema" xmlns:xs="http://www.w3.org/2001/XMLSchema" xmlns:p="http://schemas.microsoft.com/office/2006/metadata/properties" xmlns:ns2="932ee706-f1df-4000-a94c-a15faccc7003" xmlns:ns3="37475c82-dadc-4e40-94bd-312afdab25f6" targetNamespace="http://schemas.microsoft.com/office/2006/metadata/properties" ma:root="true" ma:fieldsID="c2a02bb96a732e845048e86476bbb83d" ns2:_="" ns3:_="">
    <xsd:import namespace="932ee706-f1df-4000-a94c-a15faccc7003"/>
    <xsd:import namespace="37475c82-dadc-4e40-94bd-312afdab2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ee706-f1df-4000-a94c-a15faccc7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5c82-dadc-4e40-94bd-312afdab25f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c02d874-4e40-45bd-b201-e94392568069}" ma:internalName="TaxCatchAll" ma:showField="CatchAllData" ma:web="37475c82-dadc-4e40-94bd-312afdab25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D39AD0-4907-4E7A-921F-E123BDE41D5B}">
  <ds:schemaRefs>
    <ds:schemaRef ds:uri="http://purl.org/dc/terms/"/>
    <ds:schemaRef ds:uri="http://purl.org/dc/dcmitype/"/>
    <ds:schemaRef ds:uri="37475c82-dadc-4e40-94bd-312afdab25f6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32ee706-f1df-4000-a94c-a15faccc700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BEFAF94-E283-44DB-9539-DA0CD82079D7}">
  <ds:schemaRefs>
    <ds:schemaRef ds:uri="37475c82-dadc-4e40-94bd-312afdab25f6"/>
    <ds:schemaRef ds:uri="932ee706-f1df-4000-a94c-a15faccc70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67D73B-BCAD-4B8B-AF5F-77E67412DD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884</TotalTime>
  <Words>1061</Words>
  <Application>Microsoft Office PowerPoint</Application>
  <PresentationFormat>A4 210 x 297 mm</PresentationFormat>
  <Paragraphs>212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HG丸ｺﾞｼｯｸM-PRO</vt:lpstr>
      <vt:lpstr>メイリオ</vt:lpstr>
      <vt:lpstr>游ゴシック</vt:lpstr>
      <vt:lpstr>Arial</vt:lpstr>
      <vt:lpstr>Century Gothic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二ツ森　拓海</dc:creator>
  <cp:lastModifiedBy>二ツ森　拓海</cp:lastModifiedBy>
  <cp:revision>2</cp:revision>
  <cp:lastPrinted>2024-11-04T23:54:38Z</cp:lastPrinted>
  <dcterms:created xsi:type="dcterms:W3CDTF">2024-06-26T00:57:15Z</dcterms:created>
  <dcterms:modified xsi:type="dcterms:W3CDTF">2025-02-04T05:12:26Z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0x0101008CB839F37F2E8445A3D11A17FF0FB90F</vt:lpwstr>
  </property>
  <property fmtid="{D5CDD505-2E9C-101B-9397-08002B2CF9AE}" pid="3" name="MediaServiceImageTags">
    <vt:lpwstr/>
  </property>
</Properties>
</file>